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  <p:sldMasterId id="2147483716" r:id="rId10"/>
  </p:sldMasterIdLst>
  <p:notesMasterIdLst>
    <p:notesMasterId r:id="rId31"/>
  </p:notesMasterIdLst>
  <p:handoutMasterIdLst>
    <p:handoutMasterId r:id="rId32"/>
  </p:handoutMasterIdLst>
  <p:sldIdLst>
    <p:sldId id="386" r:id="rId11"/>
    <p:sldId id="2007578892" r:id="rId12"/>
    <p:sldId id="2007579404" r:id="rId13"/>
    <p:sldId id="2007579424" r:id="rId14"/>
    <p:sldId id="2007579439" r:id="rId15"/>
    <p:sldId id="2007579426" r:id="rId16"/>
    <p:sldId id="2007579423" r:id="rId17"/>
    <p:sldId id="2007579430" r:id="rId18"/>
    <p:sldId id="2007579438" r:id="rId19"/>
    <p:sldId id="2007579442" r:id="rId20"/>
    <p:sldId id="2007579415" r:id="rId21"/>
    <p:sldId id="2007579408" r:id="rId22"/>
    <p:sldId id="2007579416" r:id="rId23"/>
    <p:sldId id="2007579418" r:id="rId24"/>
    <p:sldId id="371" r:id="rId25"/>
    <p:sldId id="2007579435" r:id="rId26"/>
    <p:sldId id="2007579441" r:id="rId27"/>
    <p:sldId id="2007579436" r:id="rId28"/>
    <p:sldId id="2007579433" r:id="rId29"/>
    <p:sldId id="378" r:id="rId30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EE7743"/>
    <a:srgbClr val="3DC5C4"/>
    <a:srgbClr val="0065BD"/>
    <a:srgbClr val="7DA3C1"/>
    <a:srgbClr val="006FC2"/>
    <a:srgbClr val="95BC49"/>
    <a:srgbClr val="E3304F"/>
    <a:srgbClr val="023E8A"/>
    <a:srgbClr val="E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94" autoAdjust="0"/>
    <p:restoredTop sz="88242" autoAdjust="0"/>
  </p:normalViewPr>
  <p:slideViewPr>
    <p:cSldViewPr snapToGrid="0">
      <p:cViewPr varScale="1">
        <p:scale>
          <a:sx n="153" d="100"/>
          <a:sy n="153" d="100"/>
        </p:scale>
        <p:origin x="150" y="21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dirty="0"/>
              <a:t>Python</a:t>
            </a:r>
            <a:r>
              <a:rPr lang="en-US" altLang="zh-CN" baseline="0" dirty="0"/>
              <a:t> Programming Level</a:t>
            </a:r>
            <a:endParaRPr lang="en-US" altLang="zh-CN" dirty="0"/>
          </a:p>
        </c:rich>
      </c:tx>
      <c:layout>
        <c:manualLayout>
          <c:xMode val="edge"/>
          <c:yMode val="edge"/>
          <c:x val="0.23856191189188994"/>
          <c:y val="2.40549817330509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0153109898836811"/>
          <c:y val="0.24812456243942665"/>
          <c:w val="0.3969378020232639"/>
          <c:h val="0.59540657941615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 here</c:v>
                </c:pt>
              </c:strCache>
            </c:strRef>
          </c:tx>
          <c:spPr>
            <a:effectLst>
              <a:outerShdw blurRad="50800" dist="127000" dir="2700000" algn="tl" rotWithShape="0">
                <a:schemeClr val="bg1">
                  <a:lumMod val="85000"/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62F-42FB-8F85-11F37BBDC29A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62F-4D6E-BFEB-2AC39B84AD86}"/>
              </c:ext>
            </c:extLst>
          </c:dPt>
          <c:dLbls>
            <c:dLbl>
              <c:idx val="0"/>
              <c:layout>
                <c:manualLayout>
                  <c:x val="0.23001483171901188"/>
                  <c:y val="3.6804245021936403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F64E224D-70C2-4EDF-BAFB-36454CF698B2}" type="VALUE">
                      <a:rPr lang="en-US" altLang="zh-CN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srgbClr val="7DA3C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10087004324829"/>
                      <c:h val="6.901465091680168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62F-42FB-8F85-11F37BBDC29A}"/>
                </c:ext>
              </c:extLst>
            </c:dLbl>
            <c:spPr>
              <a:solidFill>
                <a:srgbClr val="7DA3C1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3175" cap="flat" cmpd="sng" algn="ctr">
                  <a:solidFill>
                    <a:srgbClr val="7DA3C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2"/>
                <c:pt idx="0">
                  <c:v>Novice</c:v>
                </c:pt>
                <c:pt idx="1">
                  <c:v>Intermediate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2F-42FB-8F85-11F37BBDC29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dirty="0"/>
              <a:t>Which Semester are we</a:t>
            </a:r>
          </a:p>
        </c:rich>
      </c:tx>
      <c:layout>
        <c:manualLayout>
          <c:xMode val="edge"/>
          <c:yMode val="edge"/>
          <c:x val="0.23856191189188994"/>
          <c:y val="2.40549817330509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0153109898836811"/>
          <c:y val="0.24812456243942665"/>
          <c:w val="0.3969378020232639"/>
          <c:h val="0.59540657941615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 here</c:v>
                </c:pt>
              </c:strCache>
            </c:strRef>
          </c:tx>
          <c:spPr>
            <a:effectLst>
              <a:outerShdw blurRad="50800" dist="127000" dir="2700000" algn="tl" rotWithShape="0">
                <a:schemeClr val="bg1">
                  <a:lumMod val="85000"/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EA0-4E45-8F23-F3FA506A259B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EA0-4E45-8F23-F3FA506A259B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EA0-4E45-8F23-F3FA506A259B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EA0-4E45-8F23-F3FA506A259B}"/>
              </c:ext>
            </c:extLst>
          </c:dPt>
          <c:dLbls>
            <c:dLbl>
              <c:idx val="0"/>
              <c:layout>
                <c:manualLayout>
                  <c:x val="5.3161097148723503E-2"/>
                  <c:y val="-0.11847178020683845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F64E224D-70C2-4EDF-BAFB-36454CF698B2}" type="VALUE">
                      <a:rPr lang="en-US" altLang="zh-CN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8.8320400292745196E-2"/>
                      <c:h val="6.062129241378966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EA0-4E45-8F23-F3FA506A259B}"/>
                </c:ext>
              </c:extLst>
            </c:dLbl>
            <c:dLbl>
              <c:idx val="1"/>
              <c:layout>
                <c:manualLayout>
                  <c:x val="0.12421280806667258"/>
                  <c:y val="-4.8474056969288859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4CA90AE9-707A-4B78-BD27-3774A7C9ED86}" type="VALUE">
                      <a:rPr lang="en-US" altLang="zh-CN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schemeClr val="accent6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0753435472167336"/>
                      <c:h val="6.457645113866208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EA0-4E45-8F23-F3FA506A259B}"/>
                </c:ext>
              </c:extLst>
            </c:dLbl>
            <c:dLbl>
              <c:idx val="2"/>
              <c:layout>
                <c:manualLayout>
                  <c:x val="0.12380830431766474"/>
                  <c:y val="8.9923815897839737E-2"/>
                </c:manualLayout>
              </c:layout>
              <c:spPr>
                <a:xfrm>
                  <a:off x="1687717" y="758093"/>
                  <a:ext cx="344997" cy="268486"/>
                </a:xfrm>
                <a:solidFill>
                  <a:schemeClr val="accent6">
                    <a:lumMod val="40000"/>
                    <a:lumOff val="6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9.3059128277123274E-2"/>
                      <c:h val="6.38392295092205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EA0-4E45-8F23-F3FA506A259B}"/>
                </c:ext>
              </c:extLst>
            </c:dLbl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317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4"/>
                <c:pt idx="0">
                  <c:v>first</c:v>
                </c:pt>
                <c:pt idx="1">
                  <c:v>second</c:v>
                </c:pt>
                <c:pt idx="2">
                  <c:v>Third</c:v>
                </c:pt>
                <c:pt idx="3">
                  <c:v>Fourth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4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A0-4E45-8F23-F3FA506A25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dirty="0"/>
              <a:t>Familiarity with</a:t>
            </a:r>
            <a:r>
              <a:rPr lang="en-US" altLang="zh-CN" baseline="0" dirty="0"/>
              <a:t> </a:t>
            </a:r>
            <a:r>
              <a:rPr lang="en-US" altLang="zh-CN" dirty="0"/>
              <a:t>Docker</a:t>
            </a:r>
          </a:p>
        </c:rich>
      </c:tx>
      <c:layout>
        <c:manualLayout>
          <c:xMode val="edge"/>
          <c:yMode val="edge"/>
          <c:x val="0.23856191189188994"/>
          <c:y val="2.40549817330509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0153109898836811"/>
          <c:y val="0.24812456243942665"/>
          <c:w val="0.3969378020232639"/>
          <c:h val="0.59540657941615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 here</c:v>
                </c:pt>
              </c:strCache>
            </c:strRef>
          </c:tx>
          <c:spPr>
            <a:effectLst>
              <a:outerShdw blurRad="50800" dist="127000" dir="2700000" algn="tl" rotWithShape="0">
                <a:schemeClr val="bg1">
                  <a:lumMod val="85000"/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62F-42FB-8F85-11F37BBDC29A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62F-4D6E-BFEB-2AC39B84AD86}"/>
              </c:ext>
            </c:extLst>
          </c:dPt>
          <c:dLbls>
            <c:dLbl>
              <c:idx val="0"/>
              <c:layout>
                <c:manualLayout>
                  <c:x val="0.23001483171901188"/>
                  <c:y val="3.6804245021936403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F64E224D-70C2-4EDF-BAFB-36454CF698B2}" type="VALUE">
                      <a:rPr lang="en-US" altLang="zh-CN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srgbClr val="7DA3C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10087004324829"/>
                      <c:h val="6.901465091680168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62F-42FB-8F85-11F37BBDC29A}"/>
                </c:ext>
              </c:extLst>
            </c:dLbl>
            <c:spPr>
              <a:solidFill>
                <a:srgbClr val="7DA3C1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3175" cap="flat" cmpd="sng" algn="ctr">
                  <a:solidFill>
                    <a:srgbClr val="7DA3C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2F-42FB-8F85-11F37BBDC29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sz="1862" b="1" i="0" u="none" strike="noStrike" baseline="0" dirty="0">
                <a:effectLst/>
              </a:rPr>
              <a:t>Project Experience </a:t>
            </a:r>
            <a:endParaRPr lang="en-US" altLang="zh-CN" dirty="0"/>
          </a:p>
        </c:rich>
      </c:tx>
      <c:layout>
        <c:manualLayout>
          <c:xMode val="edge"/>
          <c:yMode val="edge"/>
          <c:x val="0.23856191189188994"/>
          <c:y val="2.40549817330509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30153109898836811"/>
          <c:y val="0.24812456243942665"/>
          <c:w val="0.3969378020232639"/>
          <c:h val="0.59540657941615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 here</c:v>
                </c:pt>
              </c:strCache>
            </c:strRef>
          </c:tx>
          <c:spPr>
            <a:effectLst>
              <a:outerShdw blurRad="50800" dist="127000" dir="2700000" algn="tl" rotWithShape="0">
                <a:schemeClr val="bg1">
                  <a:lumMod val="85000"/>
                  <a:alpha val="40000"/>
                </a:schemeClr>
              </a:outerShdw>
            </a:effectLst>
          </c:spPr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EA0-4E45-8F23-F3FA506A259B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1270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EA0-4E45-8F23-F3FA506A259B}"/>
              </c:ext>
            </c:extLst>
          </c:dPt>
          <c:dLbls>
            <c:dLbl>
              <c:idx val="0"/>
              <c:layout>
                <c:manualLayout>
                  <c:x val="5.3161097148723503E-2"/>
                  <c:y val="-0.11847178020683845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F64E224D-70C2-4EDF-BAFB-36454CF698B2}" type="VALUE">
                      <a:rPr lang="en-US" altLang="zh-CN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8.8320400292745196E-2"/>
                      <c:h val="6.062129241378966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EA0-4E45-8F23-F3FA506A259B}"/>
                </c:ext>
              </c:extLst>
            </c:dLbl>
            <c:dLbl>
              <c:idx val="1"/>
              <c:layout>
                <c:manualLayout>
                  <c:x val="0.12421280806667258"/>
                  <c:y val="-4.8474056969288859E-2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4CA90AE9-707A-4B78-BD27-3774A7C9ED86}" type="VALUE">
                      <a:rPr lang="en-US" altLang="zh-CN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pPr>
                      <a:t>[值]</a:t>
                    </a:fld>
                    <a:endParaRPr lang="zh-CN" altLang="en-US"/>
                  </a:p>
                </c:rich>
              </c:tx>
              <c:spPr>
                <a:solidFill>
                  <a:schemeClr val="accent6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0753435472167336"/>
                      <c:h val="6.457645113866208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EA0-4E45-8F23-F3FA506A259B}"/>
                </c:ext>
              </c:extLst>
            </c:dLbl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317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A0-4E45-8F23-F3FA506A25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29/05/2022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29/05/2022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05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72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272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38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887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792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827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95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980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64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2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164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767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63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915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49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357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2531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2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44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Max Musterstudi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5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05567-D063-3CFC-357C-3EAF01CB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87B72-04EA-27D4-AA34-1E7371A6B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B77092-B352-CBB3-BEE6-61EAAEF8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5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BAC92-BA1B-43C9-852A-7CB380A1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BBEB8-7318-4D52-B5D6-5D4BA184FDAC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4E9C80-6D5B-45FD-8B0C-9568E2C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E3F3CD-9BD1-4822-8FBE-4E83A537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A6CE-CE73-4A41-96F1-5055A7AF9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DCAD3-57CB-474D-BB8E-22C073C1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94EAF-1CA0-4C3A-8F21-A1E162E50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19D330-3A69-45DF-BC5C-947CD611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3863-69BA-4B2E-975A-C0BE9AD5AF5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C0DB50-796B-48B2-B40D-5F548A12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1763D-0E59-44A4-A351-34CBAFD0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52A91-2791-4894-A86F-39089609B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0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88" y="28619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88845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0" y="770795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4002" y="770794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262449"/>
            <a:ext cx="7821445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Max Musterstudi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Max Musterstudi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Datenverarbeitung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Elektrotechnik und Informationstechnik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EB43FDA-C21A-4028-9F9D-04F9B84750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5900" y="163513"/>
            <a:ext cx="987425" cy="479425"/>
            <a:chOff x="4936" y="103"/>
            <a:chExt cx="622" cy="302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ABFAEBC5-4896-456F-AAD6-30E9B4EC63E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36" y="103"/>
              <a:ext cx="62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5326C43-7159-488F-B003-343C26BFF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76177CA-BC2D-4BD9-B4D9-4A6D15383F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9C8D5BA2-685A-4357-9CD4-C0DA2A2EDB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AAF334-35CA-488F-A06A-A270FC925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  <p:sldLayoutId id="2147483720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14E6E8-B27A-45CE-A201-D1B536E7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EACD14-9C0D-4D0E-98B3-1987B449C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D6FE1D-58FC-4F26-8EC7-330B8B824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BBEB8-7318-4D52-B5D6-5D4BA184FDAC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9D935-F6CB-4324-B1CD-3C4995027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BE048-C389-44CA-8858-8977CF72C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9A6CE-CE73-4A41-96F1-5055A7AF96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A5B2EA6-A217-4D51-97EA-B9D96F8E7BB4}"/>
              </a:ext>
            </a:extLst>
          </p:cNvPr>
          <p:cNvSpPr/>
          <p:nvPr userDrawn="1"/>
        </p:nvSpPr>
        <p:spPr>
          <a:xfrm>
            <a:off x="-28783547" y="-16010022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2FB989F-4B9E-4D92-9361-7832A7EE3591}"/>
              </a:ext>
            </a:extLst>
          </p:cNvPr>
          <p:cNvSpPr/>
          <p:nvPr userDrawn="1"/>
        </p:nvSpPr>
        <p:spPr>
          <a:xfrm>
            <a:off x="36030569" y="-15342269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DA617-B244-4096-A4EA-32A5DE3C8216}"/>
              </a:ext>
            </a:extLst>
          </p:cNvPr>
          <p:cNvSpPr/>
          <p:nvPr userDrawn="1"/>
        </p:nvSpPr>
        <p:spPr>
          <a:xfrm>
            <a:off x="-28278221" y="18356179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32B4263-42B2-467E-AAB5-11D4D31D7D71}"/>
              </a:ext>
            </a:extLst>
          </p:cNvPr>
          <p:cNvSpPr/>
          <p:nvPr userDrawn="1"/>
        </p:nvSpPr>
        <p:spPr>
          <a:xfrm>
            <a:off x="36283232" y="17688426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85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5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gi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image" Target="../media/image16.gif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16.gif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gif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5">
            <a:extLst>
              <a:ext uri="{FF2B5EF4-FFF2-40B4-BE49-F238E27FC236}">
                <a16:creationId xmlns:a16="http://schemas.microsoft.com/office/drawing/2014/main" id="{B40BF64A-1CEB-A68D-733F-99338C04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" b="81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6">
            <a:extLst>
              <a:ext uri="{FF2B5EF4-FFF2-40B4-BE49-F238E27FC236}">
                <a16:creationId xmlns:a16="http://schemas.microsoft.com/office/drawing/2014/main" id="{DB585220-DF7D-D0C6-39C7-8E9C32D22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019550"/>
          </a:xfrm>
          <a:prstGeom prst="rect">
            <a:avLst/>
          </a:prstGeom>
          <a:solidFill>
            <a:srgbClr val="0065BD">
              <a:alpha val="65097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65BD"/>
              </a:solidFill>
            </a:endParaRPr>
          </a:p>
        </p:txBody>
      </p:sp>
      <p:grpSp>
        <p:nvGrpSpPr>
          <p:cNvPr id="17" name="组合 1">
            <a:extLst>
              <a:ext uri="{FF2B5EF4-FFF2-40B4-BE49-F238E27FC236}">
                <a16:creationId xmlns:a16="http://schemas.microsoft.com/office/drawing/2014/main" id="{5D791433-A48E-37DE-BFD3-91F55F07B97B}"/>
              </a:ext>
            </a:extLst>
          </p:cNvPr>
          <p:cNvGrpSpPr>
            <a:grpSpLocks/>
          </p:cNvGrpSpPr>
          <p:nvPr/>
        </p:nvGrpSpPr>
        <p:grpSpPr bwMode="auto">
          <a:xfrm>
            <a:off x="2607469" y="-94059"/>
            <a:ext cx="3579019" cy="3965972"/>
            <a:chOff x="0" y="0"/>
            <a:chExt cx="3926934" cy="4352253"/>
          </a:xfrm>
          <a:solidFill>
            <a:srgbClr val="0065BD">
              <a:alpha val="42000"/>
            </a:srgbClr>
          </a:solidFill>
        </p:grpSpPr>
        <p:sp>
          <p:nvSpPr>
            <p:cNvPr id="18" name="等腰三角形 25">
              <a:extLst>
                <a:ext uri="{FF2B5EF4-FFF2-40B4-BE49-F238E27FC236}">
                  <a16:creationId xmlns:a16="http://schemas.microsoft.com/office/drawing/2014/main" id="{3E689B46-5423-5E10-7709-FC02D80A2B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等腰三角形 26">
              <a:extLst>
                <a:ext uri="{FF2B5EF4-FFF2-40B4-BE49-F238E27FC236}">
                  <a16:creationId xmlns:a16="http://schemas.microsoft.com/office/drawing/2014/main" id="{57D06B21-5101-6637-B854-07D63320FD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55590" y="665598"/>
              <a:ext cx="3565365" cy="3073590"/>
            </a:xfrm>
            <a:prstGeom prst="triangle">
              <a:avLst>
                <a:gd name="adj" fmla="val 50000"/>
              </a:avLst>
            </a:prstGeom>
            <a:grpFill/>
            <a:ln w="9525">
              <a:solidFill>
                <a:srgbClr val="0065BD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椭圆 28">
              <a:extLst>
                <a:ext uri="{FF2B5EF4-FFF2-40B4-BE49-F238E27FC236}">
                  <a16:creationId xmlns:a16="http://schemas.microsoft.com/office/drawing/2014/main" id="{2D5B02B2-0E87-7786-233A-4D3C2F8A6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椭圆 32">
              <a:extLst>
                <a:ext uri="{FF2B5EF4-FFF2-40B4-BE49-F238E27FC236}">
                  <a16:creationId xmlns:a16="http://schemas.microsoft.com/office/drawing/2014/main" id="{ACD5B3F9-595F-DF2F-CB80-186DABCF1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33">
              <a:extLst>
                <a:ext uri="{FF2B5EF4-FFF2-40B4-BE49-F238E27FC236}">
                  <a16:creationId xmlns:a16="http://schemas.microsoft.com/office/drawing/2014/main" id="{BD452EBA-2488-CB78-52E3-9D6D8BBD3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" name="矩形 7">
            <a:extLst>
              <a:ext uri="{FF2B5EF4-FFF2-40B4-BE49-F238E27FC236}">
                <a16:creationId xmlns:a16="http://schemas.microsoft.com/office/drawing/2014/main" id="{4B4E7B2D-8EE3-CF60-83B9-003AADF48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9550"/>
            <a:ext cx="9144000" cy="1123950"/>
          </a:xfrm>
          <a:prstGeom prst="rect">
            <a:avLst/>
          </a:prstGeom>
          <a:solidFill>
            <a:srgbClr val="0065B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7" name="组合 3">
            <a:extLst>
              <a:ext uri="{FF2B5EF4-FFF2-40B4-BE49-F238E27FC236}">
                <a16:creationId xmlns:a16="http://schemas.microsoft.com/office/drawing/2014/main" id="{8E0A7E70-F950-2BF4-FBED-4DF659B33226}"/>
              </a:ext>
            </a:extLst>
          </p:cNvPr>
          <p:cNvGrpSpPr>
            <a:grpSpLocks/>
          </p:cNvGrpSpPr>
          <p:nvPr/>
        </p:nvGrpSpPr>
        <p:grpSpPr bwMode="auto">
          <a:xfrm>
            <a:off x="2430649" y="1310081"/>
            <a:ext cx="4141985" cy="1334712"/>
            <a:chOff x="-159553" y="572120"/>
            <a:chExt cx="5522414" cy="1779913"/>
          </a:xfrm>
        </p:grpSpPr>
        <p:sp>
          <p:nvSpPr>
            <p:cNvPr id="8" name="文本框 27">
              <a:extLst>
                <a:ext uri="{FF2B5EF4-FFF2-40B4-BE49-F238E27FC236}">
                  <a16:creationId xmlns:a16="http://schemas.microsoft.com/office/drawing/2014/main" id="{0F9CB2F0-D645-CAEB-83D1-48343419C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9553" y="572120"/>
              <a:ext cx="5522414" cy="123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Pecha Kucha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35">
              <a:extLst>
                <a:ext uri="{FF2B5EF4-FFF2-40B4-BE49-F238E27FC236}">
                  <a16:creationId xmlns:a16="http://schemas.microsoft.com/office/drawing/2014/main" id="{8437860B-5C4A-D1E4-C29F-F36C36135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9553" y="1982640"/>
              <a:ext cx="5522414" cy="3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de-DE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presentation from the group6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任意多边形 46">
            <a:extLst>
              <a:ext uri="{FF2B5EF4-FFF2-40B4-BE49-F238E27FC236}">
                <a16:creationId xmlns:a16="http://schemas.microsoft.com/office/drawing/2014/main" id="{8FC4F354-696C-4E4B-82D2-4D0EB3760CAE}"/>
              </a:ext>
            </a:extLst>
          </p:cNvPr>
          <p:cNvSpPr>
            <a:spLocks/>
          </p:cNvSpPr>
          <p:nvPr/>
        </p:nvSpPr>
        <p:spPr bwMode="auto">
          <a:xfrm>
            <a:off x="0" y="4300537"/>
            <a:ext cx="789385" cy="842963"/>
          </a:xfrm>
          <a:custGeom>
            <a:avLst/>
            <a:gdLst>
              <a:gd name="T0" fmla="*/ 349010 w 1053177"/>
              <a:gd name="T1" fmla="*/ 0 h 1123422"/>
              <a:gd name="T2" fmla="*/ 1050523 w 1053177"/>
              <a:gd name="T3" fmla="*/ 704610 h 1123422"/>
              <a:gd name="T4" fmla="*/ 930716 w 1053177"/>
              <a:gd name="T5" fmla="*/ 1098563 h 1123422"/>
              <a:gd name="T6" fmla="*/ 908559 w 1053177"/>
              <a:gd name="T7" fmla="*/ 1125535 h 1123422"/>
              <a:gd name="T8" fmla="*/ 0 w 1053177"/>
              <a:gd name="T9" fmla="*/ 1125535 h 1123422"/>
              <a:gd name="T10" fmla="*/ 0 w 1053177"/>
              <a:gd name="T11" fmla="*/ 96776 h 1123422"/>
              <a:gd name="T12" fmla="*/ 75948 w 1053177"/>
              <a:gd name="T13" fmla="*/ 55372 h 1123422"/>
              <a:gd name="T14" fmla="*/ 349010 w 1053177"/>
              <a:gd name="T15" fmla="*/ 0 h 11234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3177"/>
              <a:gd name="T25" fmla="*/ 0 h 1123422"/>
              <a:gd name="T26" fmla="*/ 1053177 w 1053177"/>
              <a:gd name="T27" fmla="*/ 1123422 h 112342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" name="椭圆 37">
            <a:extLst>
              <a:ext uri="{FF2B5EF4-FFF2-40B4-BE49-F238E27FC236}">
                <a16:creationId xmlns:a16="http://schemas.microsoft.com/office/drawing/2014/main" id="{A5FC1663-AFA7-25FE-A0BF-69FA438C3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015979"/>
            <a:ext cx="431006" cy="431006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椭圆 38">
            <a:extLst>
              <a:ext uri="{FF2B5EF4-FFF2-40B4-BE49-F238E27FC236}">
                <a16:creationId xmlns:a16="http://schemas.microsoft.com/office/drawing/2014/main" id="{E5F87B97-7FAF-5072-7237-B6EE22A6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426619"/>
            <a:ext cx="170260" cy="171450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任意多边形 42">
            <a:extLst>
              <a:ext uri="{FF2B5EF4-FFF2-40B4-BE49-F238E27FC236}">
                <a16:creationId xmlns:a16="http://schemas.microsoft.com/office/drawing/2014/main" id="{0CEC02D3-7BA9-7EB1-12D5-46430568D4FA}"/>
              </a:ext>
            </a:extLst>
          </p:cNvPr>
          <p:cNvSpPr>
            <a:spLocks/>
          </p:cNvSpPr>
          <p:nvPr/>
        </p:nvSpPr>
        <p:spPr bwMode="auto">
          <a:xfrm>
            <a:off x="1" y="2769394"/>
            <a:ext cx="307181" cy="785813"/>
          </a:xfrm>
          <a:custGeom>
            <a:avLst/>
            <a:gdLst>
              <a:gd name="T0" fmla="*/ 0 w 410033"/>
              <a:gd name="T1" fmla="*/ 0 h 1047702"/>
              <a:gd name="T2" fmla="*/ 78719 w 410033"/>
              <a:gd name="T3" fmla="*/ 24549 h 1047702"/>
              <a:gd name="T4" fmla="*/ 408205 w 410033"/>
              <a:gd name="T5" fmla="*/ 523947 h 1047702"/>
              <a:gd name="T6" fmla="*/ 78719 w 410033"/>
              <a:gd name="T7" fmla="*/ 1023345 h 1047702"/>
              <a:gd name="T8" fmla="*/ 0 w 410033"/>
              <a:gd name="T9" fmla="*/ 1047894 h 1047702"/>
              <a:gd name="T10" fmla="*/ 0 w 410033"/>
              <a:gd name="T11" fmla="*/ 0 h 10477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33"/>
              <a:gd name="T19" fmla="*/ 0 h 1047702"/>
              <a:gd name="T20" fmla="*/ 410033 w 410033"/>
              <a:gd name="T21" fmla="*/ 1047702 h 104770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" name="椭圆 40">
            <a:extLst>
              <a:ext uri="{FF2B5EF4-FFF2-40B4-BE49-F238E27FC236}">
                <a16:creationId xmlns:a16="http://schemas.microsoft.com/office/drawing/2014/main" id="{482E86A9-AC47-1F9F-6B07-0AA83DDFD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6" y="3709988"/>
            <a:ext cx="416719" cy="416719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365817BC-12DF-5A14-6DE4-ACC2E04A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6172" y="4276275"/>
            <a:ext cx="1158382" cy="6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6156F6-13A1-F6CA-5D9F-0B16811F7EC9}"/>
              </a:ext>
            </a:extLst>
          </p:cNvPr>
          <p:cNvGrpSpPr/>
          <p:nvPr/>
        </p:nvGrpSpPr>
        <p:grpSpPr>
          <a:xfrm>
            <a:off x="474511" y="-1637113"/>
            <a:ext cx="10135553" cy="8469638"/>
            <a:chOff x="-3218194" y="-4002634"/>
            <a:chExt cx="18018790" cy="15057157"/>
          </a:xfrm>
        </p:grpSpPr>
        <p:sp>
          <p:nvSpPr>
            <p:cNvPr id="53" name="新月形 15">
              <a:extLst>
                <a:ext uri="{FF2B5EF4-FFF2-40B4-BE49-F238E27FC236}">
                  <a16:creationId xmlns:a16="http://schemas.microsoft.com/office/drawing/2014/main" id="{A3148854-056B-0228-0BB7-B2961F6046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-3218194" y="1885371"/>
              <a:ext cx="1963176" cy="3938111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新月形 16">
              <a:extLst>
                <a:ext uri="{FF2B5EF4-FFF2-40B4-BE49-F238E27FC236}">
                  <a16:creationId xmlns:a16="http://schemas.microsoft.com/office/drawing/2014/main" id="{00F6D963-9E8E-00BE-387C-716EA03B93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4966018" y="-4981278"/>
              <a:ext cx="1969056" cy="3926344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新月形 17">
              <a:extLst>
                <a:ext uri="{FF2B5EF4-FFF2-40B4-BE49-F238E27FC236}">
                  <a16:creationId xmlns:a16="http://schemas.microsoft.com/office/drawing/2014/main" id="{DC955077-8A10-0050-7E35-39D1B92E06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2837425" y="1584050"/>
              <a:ext cx="1963171" cy="3938108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新月形 18">
              <a:extLst>
                <a:ext uri="{FF2B5EF4-FFF2-40B4-BE49-F238E27FC236}">
                  <a16:creationId xmlns:a16="http://schemas.microsoft.com/office/drawing/2014/main" id="{B0220B44-08F7-23E8-436B-915A8BE052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5257871" y="8106824"/>
              <a:ext cx="1969055" cy="3926344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FD78775F-27BE-D04C-AD9B-801B3FB4F01F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820FDC8-EF77-11B3-A82E-B908FD435C9D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322697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32AB72-7D28-FC89-4CD6-F0CD52A1F3D1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9E08F78-7CEC-542C-DEC5-F9B57AE4397B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D15268C-5ADC-8781-BA86-3D9289D2CBD9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5D04732-417D-799F-7828-8D98C0054D9C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BBEF3E7-F6D6-C6B1-9A5E-4FB896AE7D6C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图片 11">
            <a:extLst>
              <a:ext uri="{FF2B5EF4-FFF2-40B4-BE49-F238E27FC236}">
                <a16:creationId xmlns:a16="http://schemas.microsoft.com/office/drawing/2014/main" id="{899290AB-5EDD-7504-E363-8287DB108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" y="817515"/>
            <a:ext cx="3025379" cy="453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D9AC44-4E5C-44A6-F184-C17432A747FB}"/>
              </a:ext>
            </a:extLst>
          </p:cNvPr>
          <p:cNvGrpSpPr/>
          <p:nvPr/>
        </p:nvGrpSpPr>
        <p:grpSpPr>
          <a:xfrm>
            <a:off x="1608063" y="194342"/>
            <a:ext cx="3835141" cy="572463"/>
            <a:chOff x="1558514" y="0"/>
            <a:chExt cx="3835141" cy="572463"/>
          </a:xfrm>
        </p:grpSpPr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8AE22972-39F1-0651-2498-8EBE4E8AA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Oval 3">
              <a:extLst>
                <a:ext uri="{FF2B5EF4-FFF2-40B4-BE49-F238E27FC236}">
                  <a16:creationId xmlns:a16="http://schemas.microsoft.com/office/drawing/2014/main" id="{73A83889-7B06-608D-B6AC-878F96C17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Oval 4">
              <a:extLst>
                <a:ext uri="{FF2B5EF4-FFF2-40B4-BE49-F238E27FC236}">
                  <a16:creationId xmlns:a16="http://schemas.microsoft.com/office/drawing/2014/main" id="{50B3A77A-C560-C3BF-FFD1-246E5D93A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Oval 5">
              <a:extLst>
                <a:ext uri="{FF2B5EF4-FFF2-40B4-BE49-F238E27FC236}">
                  <a16:creationId xmlns:a16="http://schemas.microsoft.com/office/drawing/2014/main" id="{D6614F24-0369-1F84-5B97-8BD5FAB69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id="{BB9D6812-A7A0-1E56-7255-DE1FB9672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Communication</a:t>
              </a: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B25A1976-08A3-6D87-039C-A3E276CD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601" y="1296582"/>
            <a:ext cx="1305956" cy="1739761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700799C-19C9-B01B-BFCB-F68DD7F5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557" y="1296582"/>
            <a:ext cx="1862862" cy="17388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661F54C-A521-8372-C714-AF334F4C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419" y="1296582"/>
            <a:ext cx="1956712" cy="173880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2C8CC27-3CF7-5FDC-7A33-FBE0C6603A23}"/>
              </a:ext>
            </a:extLst>
          </p:cNvPr>
          <p:cNvSpPr txBox="1"/>
          <p:nvPr/>
        </p:nvSpPr>
        <p:spPr>
          <a:xfrm>
            <a:off x="4274213" y="3389502"/>
            <a:ext cx="4170405" cy="1450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000" b="1" dirty="0">
                <a:solidFill>
                  <a:srgbClr val="EE7743"/>
                </a:solidFill>
                <a:latin typeface="+mj-ea"/>
                <a:ea typeface="+mj-ea"/>
              </a:rPr>
              <a:t>Zoom Meeting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ea"/>
              </a:rPr>
              <a:t>-    Additional learning / reading contents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altLang="zh-CN" sz="1600" dirty="0">
                <a:latin typeface="+mn-ea"/>
              </a:rPr>
              <a:t>Technical and theoretical Help</a:t>
            </a:r>
          </a:p>
          <a:p>
            <a:pPr marL="285750" indent="-285750">
              <a:lnSpc>
                <a:spcPct val="114000"/>
              </a:lnSpc>
              <a:buFontTx/>
              <a:buChar char="-"/>
            </a:pPr>
            <a:r>
              <a:rPr lang="en-US" altLang="zh-CN" sz="1600" dirty="0">
                <a:latin typeface="+mn-ea"/>
              </a:rPr>
              <a:t>Progress report</a:t>
            </a:r>
          </a:p>
          <a:p>
            <a:pPr>
              <a:lnSpc>
                <a:spcPct val="114000"/>
              </a:lnSpc>
            </a:pPr>
            <a:endParaRPr lang="zh-CN" altLang="en-US" sz="1600" dirty="0" err="1">
              <a:latin typeface="+mn-lt"/>
            </a:endParaRPr>
          </a:p>
        </p:txBody>
      </p:sp>
      <p:pic>
        <p:nvPicPr>
          <p:cNvPr id="47" name="Grafik 2" descr="countdown.gif">
            <a:extLst>
              <a:ext uri="{FF2B5EF4-FFF2-40B4-BE49-F238E27FC236}">
                <a16:creationId xmlns:a16="http://schemas.microsoft.com/office/drawing/2014/main" id="{4856C287-399C-D971-991C-D90DD838A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200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6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FD78775F-27BE-D04C-AD9B-801B3FB4F01F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2" descr="countdown.gif">
            <a:extLst>
              <a:ext uri="{FF2B5EF4-FFF2-40B4-BE49-F238E27FC236}">
                <a16:creationId xmlns:a16="http://schemas.microsoft.com/office/drawing/2014/main" id="{F786D9E6-3599-7B6D-DA8A-D63B8215A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Foliennummernplatzhalter 3">
            <a:extLst>
              <a:ext uri="{FF2B5EF4-FFF2-40B4-BE49-F238E27FC236}">
                <a16:creationId xmlns:a16="http://schemas.microsoft.com/office/drawing/2014/main" id="{93F5455E-70E4-616E-E914-5244FA2AD9F4}"/>
              </a:ext>
            </a:extLst>
          </p:cNvPr>
          <p:cNvSpPr txBox="1">
            <a:spLocks/>
          </p:cNvSpPr>
          <p:nvPr/>
        </p:nvSpPr>
        <p:spPr>
          <a:xfrm>
            <a:off x="7772828" y="4893402"/>
            <a:ext cx="1258888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6156F6-13A1-F6CA-5D9F-0B16811F7EC9}"/>
              </a:ext>
            </a:extLst>
          </p:cNvPr>
          <p:cNvGrpSpPr/>
          <p:nvPr/>
        </p:nvGrpSpPr>
        <p:grpSpPr>
          <a:xfrm>
            <a:off x="4520731" y="1502326"/>
            <a:ext cx="2386013" cy="2388878"/>
            <a:chOff x="3975100" y="1578601"/>
            <a:chExt cx="4241800" cy="4246894"/>
          </a:xfrm>
        </p:grpSpPr>
        <p:sp>
          <p:nvSpPr>
            <p:cNvPr id="53" name="新月形 15">
              <a:extLst>
                <a:ext uri="{FF2B5EF4-FFF2-40B4-BE49-F238E27FC236}">
                  <a16:creationId xmlns:a16="http://schemas.microsoft.com/office/drawing/2014/main" id="{A3148854-056B-0228-0BB7-B2961F6046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3975100" y="1885371"/>
              <a:ext cx="1963173" cy="3938110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新月形 16">
              <a:extLst>
                <a:ext uri="{FF2B5EF4-FFF2-40B4-BE49-F238E27FC236}">
                  <a16:creationId xmlns:a16="http://schemas.microsoft.com/office/drawing/2014/main" id="{00F6D963-9E8E-00BE-387C-716EA03B93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4966018" y="599956"/>
              <a:ext cx="1969054" cy="3926344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新月形 17">
              <a:extLst>
                <a:ext uri="{FF2B5EF4-FFF2-40B4-BE49-F238E27FC236}">
                  <a16:creationId xmlns:a16="http://schemas.microsoft.com/office/drawing/2014/main" id="{DC955077-8A10-0050-7E35-39D1B92E06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6253729" y="1584050"/>
              <a:ext cx="1963171" cy="3938108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新月形 18">
              <a:extLst>
                <a:ext uri="{FF2B5EF4-FFF2-40B4-BE49-F238E27FC236}">
                  <a16:creationId xmlns:a16="http://schemas.microsoft.com/office/drawing/2014/main" id="{B0220B44-08F7-23E8-436B-915A8BE052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5257871" y="2877796"/>
              <a:ext cx="1969054" cy="3926344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489536C-B1A0-E12E-5C61-3445789099F3}"/>
              </a:ext>
            </a:extLst>
          </p:cNvPr>
          <p:cNvCxnSpPr>
            <a:cxnSpLocks/>
          </p:cNvCxnSpPr>
          <p:nvPr/>
        </p:nvCxnSpPr>
        <p:spPr>
          <a:xfrm>
            <a:off x="2727649" y="2696765"/>
            <a:ext cx="1510904" cy="0"/>
          </a:xfrm>
          <a:prstGeom prst="line">
            <a:avLst/>
          </a:prstGeom>
          <a:noFill/>
          <a:ln w="6350" cap="flat" cmpd="sng" algn="ctr">
            <a:solidFill>
              <a:srgbClr val="1B4F80"/>
            </a:solidFill>
            <a:prstDash val="solid"/>
            <a:miter lim="800000"/>
          </a:ln>
          <a:effectLst/>
        </p:spPr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B7718013-6725-B3F4-5630-4BB479A09686}"/>
              </a:ext>
            </a:extLst>
          </p:cNvPr>
          <p:cNvSpPr/>
          <p:nvPr/>
        </p:nvSpPr>
        <p:spPr>
          <a:xfrm>
            <a:off x="5135093" y="2118122"/>
            <a:ext cx="1157288" cy="1157287"/>
          </a:xfrm>
          <a:prstGeom prst="ellipse">
            <a:avLst/>
          </a:prstGeom>
          <a:gradFill>
            <a:gsLst>
              <a:gs pos="30000">
                <a:srgbClr val="EFC49C"/>
              </a:gs>
              <a:gs pos="76000">
                <a:srgbClr val="CA865F"/>
              </a:gs>
            </a:gsLst>
            <a:path path="circle">
              <a:fillToRect r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rgbClr val="CA865F">
                <a:alpha val="42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Challenges</a:t>
            </a:r>
            <a:endParaRPr kumimoji="0" lang="zh-CN" altLang="en-US" sz="9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047704BC-2742-A29F-D157-C222B9425E2D}"/>
              </a:ext>
            </a:extLst>
          </p:cNvPr>
          <p:cNvSpPr/>
          <p:nvPr/>
        </p:nvSpPr>
        <p:spPr>
          <a:xfrm>
            <a:off x="4467152" y="4028304"/>
            <a:ext cx="2493170" cy="196825"/>
          </a:xfrm>
          <a:prstGeom prst="ellipse">
            <a:avLst/>
          </a:prstGeom>
          <a:gradFill flip="none" rotWithShape="1">
            <a:gsLst>
              <a:gs pos="0">
                <a:srgbClr val="1B4F80"/>
              </a:gs>
              <a:gs pos="93000">
                <a:srgbClr val="1B4F80">
                  <a:lumMod val="20000"/>
                  <a:lumOff val="8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cs typeface="+mn-cs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A609C8C-8DF4-7ED0-2BFA-2E0EFBDE6320}"/>
              </a:ext>
            </a:extLst>
          </p:cNvPr>
          <p:cNvCxnSpPr>
            <a:cxnSpLocks/>
          </p:cNvCxnSpPr>
          <p:nvPr/>
        </p:nvCxnSpPr>
        <p:spPr>
          <a:xfrm>
            <a:off x="7182670" y="2696765"/>
            <a:ext cx="1510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D32A61E-17D5-BEA5-2D2E-A416D77C66CA}"/>
              </a:ext>
            </a:extLst>
          </p:cNvPr>
          <p:cNvSpPr txBox="1"/>
          <p:nvPr/>
        </p:nvSpPr>
        <p:spPr>
          <a:xfrm>
            <a:off x="2732778" y="2142395"/>
            <a:ext cx="1856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Different member capabilities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4ADE50D-D829-F706-8CD7-99E1491A4BE3}"/>
              </a:ext>
            </a:extLst>
          </p:cNvPr>
          <p:cNvSpPr txBox="1"/>
          <p:nvPr/>
        </p:nvSpPr>
        <p:spPr>
          <a:xfrm>
            <a:off x="7160674" y="2133785"/>
            <a:ext cx="162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Group progresses differently</a:t>
            </a:r>
            <a:endParaRPr lang="zh-CN" altLang="en-US" sz="12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9CB0BFC-F1EB-A8B7-A19B-8FD647B92D02}"/>
              </a:ext>
            </a:extLst>
          </p:cNvPr>
          <p:cNvSpPr txBox="1"/>
          <p:nvPr/>
        </p:nvSpPr>
        <p:spPr>
          <a:xfrm>
            <a:off x="2744878" y="2827598"/>
            <a:ext cx="1638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/>
              <a:t>Unexpected situation</a:t>
            </a:r>
            <a:endParaRPr lang="zh-CN" altLang="en-US" sz="12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D9DF6A4-67E1-9715-B0EA-36CEDDFB3762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2755A6D-F1AA-D8BC-D4A6-9F88AA67726A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CE676D1-691A-EAA0-924C-D1DA1A1524E8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FD5A8AC-B712-6F42-C59C-D2488AAA8349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37959F9-B0B0-DA03-3BAE-79270DFB485A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DE17B96-9A80-D659-FF76-ED8A1E008E91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322697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9902A53-37AD-C7A5-1895-C5DEF8F4BFAA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26" name="Oval 6">
              <a:extLst>
                <a:ext uri="{FF2B5EF4-FFF2-40B4-BE49-F238E27FC236}">
                  <a16:creationId xmlns:a16="http://schemas.microsoft.com/office/drawing/2014/main" id="{FB8D61E0-F900-207D-480D-92F95413F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Oval 3">
              <a:extLst>
                <a:ext uri="{FF2B5EF4-FFF2-40B4-BE49-F238E27FC236}">
                  <a16:creationId xmlns:a16="http://schemas.microsoft.com/office/drawing/2014/main" id="{0C11DE29-CB46-58A9-3986-58D333E99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3FA10312-3617-B932-E139-FC016195E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4076C0D1-B94C-F1B3-108C-1A372A2DE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6A141F43-25A5-C398-6D00-D5FD46B09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Organization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96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2" descr="countdown.gif">
            <a:extLst>
              <a:ext uri="{FF2B5EF4-FFF2-40B4-BE49-F238E27FC236}">
                <a16:creationId xmlns:a16="http://schemas.microsoft.com/office/drawing/2014/main" id="{F786D9E6-3599-7B6D-DA8A-D63B8215A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Foliennummernplatzhalter 3">
            <a:extLst>
              <a:ext uri="{FF2B5EF4-FFF2-40B4-BE49-F238E27FC236}">
                <a16:creationId xmlns:a16="http://schemas.microsoft.com/office/drawing/2014/main" id="{93F5455E-70E4-616E-E914-5244FA2AD9F4}"/>
              </a:ext>
            </a:extLst>
          </p:cNvPr>
          <p:cNvSpPr txBox="1">
            <a:spLocks/>
          </p:cNvSpPr>
          <p:nvPr/>
        </p:nvSpPr>
        <p:spPr>
          <a:xfrm>
            <a:off x="7772828" y="4893402"/>
            <a:ext cx="1258888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8" name="图片 7" descr="一群穿着西装的人站在一起&#10;&#10;描述已自动生成">
            <a:extLst>
              <a:ext uri="{FF2B5EF4-FFF2-40B4-BE49-F238E27FC236}">
                <a16:creationId xmlns:a16="http://schemas.microsoft.com/office/drawing/2014/main" id="{0599565F-A331-35EE-BE71-ED21E655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57" y="1358739"/>
            <a:ext cx="3430263" cy="2662494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3ECC6E-AB45-5620-B43A-F70927AA0BFF}"/>
              </a:ext>
            </a:extLst>
          </p:cNvPr>
          <p:cNvGrpSpPr/>
          <p:nvPr/>
        </p:nvGrpSpPr>
        <p:grpSpPr>
          <a:xfrm>
            <a:off x="5517622" y="972053"/>
            <a:ext cx="3575007" cy="931947"/>
            <a:chOff x="5568993" y="1572074"/>
            <a:chExt cx="3575007" cy="931947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EC6E6A1-C7D8-C917-F788-058219500CE8}"/>
                </a:ext>
              </a:extLst>
            </p:cNvPr>
            <p:cNvSpPr/>
            <p:nvPr/>
          </p:nvSpPr>
          <p:spPr>
            <a:xfrm>
              <a:off x="5568993" y="1572074"/>
              <a:ext cx="3575007" cy="931947"/>
            </a:xfrm>
            <a:prstGeom prst="roundRect">
              <a:avLst/>
            </a:prstGeom>
            <a:noFill/>
            <a:ln w="12700">
              <a:gradFill>
                <a:gsLst>
                  <a:gs pos="31000">
                    <a:srgbClr val="E0D6C7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BF671DB-981F-D6E3-2A19-9A6CBC808AD4}"/>
                </a:ext>
              </a:extLst>
            </p:cNvPr>
            <p:cNvSpPr txBox="1"/>
            <p:nvPr/>
          </p:nvSpPr>
          <p:spPr>
            <a:xfrm>
              <a:off x="5743254" y="1638728"/>
              <a:ext cx="1301638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+mn-lt"/>
                </a:rPr>
                <a:t>Procrastination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5488353-8DDE-405C-6D83-06136BD956A0}"/>
                </a:ext>
              </a:extLst>
            </p:cNvPr>
            <p:cNvSpPr txBox="1"/>
            <p:nvPr/>
          </p:nvSpPr>
          <p:spPr>
            <a:xfrm>
              <a:off x="5743254" y="1857324"/>
              <a:ext cx="2818785" cy="6140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Time Management &amp; Control: Deadline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Linear Cooperation: A</a:t>
              </a:r>
              <a:r>
                <a:rPr lang="zh-CN" altLang="en-US" sz="1200" dirty="0">
                  <a:latin typeface="+mn-lt"/>
                </a:rPr>
                <a:t>→</a:t>
              </a:r>
              <a:r>
                <a:rPr lang="en-US" altLang="zh-CN" sz="1200" dirty="0">
                  <a:latin typeface="+mn-lt"/>
                </a:rPr>
                <a:t>B</a:t>
              </a:r>
              <a:r>
                <a:rPr lang="zh-CN" altLang="en-US" sz="1200" dirty="0">
                  <a:latin typeface="+mn-lt"/>
                </a:rPr>
                <a:t>→</a:t>
              </a:r>
              <a:r>
                <a:rPr lang="en-US" altLang="zh-CN" sz="1200" dirty="0">
                  <a:latin typeface="+mn-lt"/>
                </a:rPr>
                <a:t>C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Multi-tasking, multi-group</a:t>
              </a:r>
              <a:endParaRPr lang="zh-CN" altLang="en-US" sz="1200" dirty="0" err="1">
                <a:latin typeface="+mn-lt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4A2D9DB7-13ED-0968-413C-E3E5A52A56D0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70FFEA0-751B-04CB-A881-5DE715F5AF35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24AD693-54C5-81BC-F170-6567F6B3A8EC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76AD58-B74D-37E5-0E19-6C0DB20D753A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0F2F5D7-4BFF-19EA-3236-BEBA31658FB6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1F8D838-8F71-E802-D783-823925DD949E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322697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12DA23-772F-3E4B-417D-EC7F4719E26A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19" name="Oval 6">
              <a:extLst>
                <a:ext uri="{FF2B5EF4-FFF2-40B4-BE49-F238E27FC236}">
                  <a16:creationId xmlns:a16="http://schemas.microsoft.com/office/drawing/2014/main" id="{C5EB3C82-8F55-7EB9-6D44-16C563999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362029CC-5D73-2C9B-3FD5-78C5CD9E0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C1B445B3-8E8F-51FD-B147-8130E5C39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Oval 5">
              <a:extLst>
                <a:ext uri="{FF2B5EF4-FFF2-40B4-BE49-F238E27FC236}">
                  <a16:creationId xmlns:a16="http://schemas.microsoft.com/office/drawing/2014/main" id="{D12039EF-131D-C1D8-9778-2D1C99E0C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5" name="Rectangle 39">
              <a:extLst>
                <a:ext uri="{FF2B5EF4-FFF2-40B4-BE49-F238E27FC236}">
                  <a16:creationId xmlns:a16="http://schemas.microsoft.com/office/drawing/2014/main" id="{BC7EF6C4-4A2D-C215-3E11-D5F8352E2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Group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26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2" descr="countdown.gif">
            <a:extLst>
              <a:ext uri="{FF2B5EF4-FFF2-40B4-BE49-F238E27FC236}">
                <a16:creationId xmlns:a16="http://schemas.microsoft.com/office/drawing/2014/main" id="{F786D9E6-3599-7B6D-DA8A-D63B8215A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Foliennummernplatzhalter 3">
            <a:extLst>
              <a:ext uri="{FF2B5EF4-FFF2-40B4-BE49-F238E27FC236}">
                <a16:creationId xmlns:a16="http://schemas.microsoft.com/office/drawing/2014/main" id="{93F5455E-70E4-616E-E914-5244FA2AD9F4}"/>
              </a:ext>
            </a:extLst>
          </p:cNvPr>
          <p:cNvSpPr txBox="1">
            <a:spLocks/>
          </p:cNvSpPr>
          <p:nvPr/>
        </p:nvSpPr>
        <p:spPr>
          <a:xfrm>
            <a:off x="7772828" y="4893402"/>
            <a:ext cx="1258888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8" name="图片 7" descr="一群穿着西装的人站在一起&#10;&#10;描述已自动生成">
            <a:extLst>
              <a:ext uri="{FF2B5EF4-FFF2-40B4-BE49-F238E27FC236}">
                <a16:creationId xmlns:a16="http://schemas.microsoft.com/office/drawing/2014/main" id="{0599565F-A331-35EE-BE71-ED21E655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57" y="1358739"/>
            <a:ext cx="3430263" cy="266249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CFE46BE0-BEF8-4D0B-48D5-410F3E022AB7}"/>
              </a:ext>
            </a:extLst>
          </p:cNvPr>
          <p:cNvGrpSpPr/>
          <p:nvPr/>
        </p:nvGrpSpPr>
        <p:grpSpPr>
          <a:xfrm>
            <a:off x="5517622" y="1988085"/>
            <a:ext cx="4669633" cy="931947"/>
            <a:chOff x="5584661" y="2639480"/>
            <a:chExt cx="4669633" cy="931947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467448-A22D-DA5F-AAA3-30C5F4464B46}"/>
                </a:ext>
              </a:extLst>
            </p:cNvPr>
            <p:cNvSpPr/>
            <p:nvPr/>
          </p:nvSpPr>
          <p:spPr>
            <a:xfrm>
              <a:off x="5584661" y="2639480"/>
              <a:ext cx="3575007" cy="931947"/>
            </a:xfrm>
            <a:prstGeom prst="roundRect">
              <a:avLst/>
            </a:prstGeom>
            <a:noFill/>
            <a:ln w="12700">
              <a:gradFill>
                <a:gsLst>
                  <a:gs pos="31000">
                    <a:srgbClr val="E0D6C7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2BD267F-6150-F88D-BB1D-86DF1F0AB583}"/>
                </a:ext>
              </a:extLst>
            </p:cNvPr>
            <p:cNvSpPr txBox="1"/>
            <p:nvPr/>
          </p:nvSpPr>
          <p:spPr>
            <a:xfrm>
              <a:off x="5644194" y="2672422"/>
              <a:ext cx="4610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b="1" dirty="0"/>
                <a:t>Individualism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7CFE1AF-9004-3DB7-4E24-74F5B7C03970}"/>
                </a:ext>
              </a:extLst>
            </p:cNvPr>
            <p:cNvSpPr txBox="1"/>
            <p:nvPr/>
          </p:nvSpPr>
          <p:spPr>
            <a:xfrm>
              <a:off x="5743254" y="2988299"/>
              <a:ext cx="1577804" cy="403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Group Leader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Group Work Division</a:t>
              </a:r>
              <a:endParaRPr lang="zh-CN" altLang="en-US" sz="1200" dirty="0" err="1">
                <a:latin typeface="+mn-lt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5878706F-DB3B-7508-97B1-C41BD832CDD5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ADFE33-70E9-FEAE-7A1D-6B10BD4C9B2F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6664A28-80F2-FF06-D815-6A13E62F2915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E720EC6-F343-88FA-94E5-96968EDCC18D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A07F83A-F9CC-9E13-15D5-8A682D120BCC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745069E-B32D-DD06-2522-2B8C4ED15678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322697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399CF67-0C1A-43BB-3664-68FE7C8291D3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8C19E32B-0591-A460-07AC-337A97CD5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Oval 3">
              <a:extLst>
                <a:ext uri="{FF2B5EF4-FFF2-40B4-BE49-F238E27FC236}">
                  <a16:creationId xmlns:a16="http://schemas.microsoft.com/office/drawing/2014/main" id="{ED5441BB-68C3-8A9B-48D7-FBBB73811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AC8DD44E-70FD-08E7-3E6D-5188F0F72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2DE7C646-321F-000B-A072-95B239168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Rectangle 39">
              <a:extLst>
                <a:ext uri="{FF2B5EF4-FFF2-40B4-BE49-F238E27FC236}">
                  <a16:creationId xmlns:a16="http://schemas.microsoft.com/office/drawing/2014/main" id="{83C741A1-1643-9796-E141-6D50CE74E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Group Study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427B6E3-DE1D-E69B-D59F-5FAF22528323}"/>
              </a:ext>
            </a:extLst>
          </p:cNvPr>
          <p:cNvGrpSpPr/>
          <p:nvPr/>
        </p:nvGrpSpPr>
        <p:grpSpPr>
          <a:xfrm>
            <a:off x="5517622" y="972053"/>
            <a:ext cx="3575007" cy="931947"/>
            <a:chOff x="5568993" y="1572074"/>
            <a:chExt cx="3575007" cy="931947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29587A36-FD51-13B8-9A85-67589E1AAD7B}"/>
                </a:ext>
              </a:extLst>
            </p:cNvPr>
            <p:cNvSpPr/>
            <p:nvPr/>
          </p:nvSpPr>
          <p:spPr>
            <a:xfrm>
              <a:off x="5568993" y="1572074"/>
              <a:ext cx="3575007" cy="931947"/>
            </a:xfrm>
            <a:prstGeom prst="roundRect">
              <a:avLst/>
            </a:prstGeom>
            <a:noFill/>
            <a:ln w="12700">
              <a:gradFill>
                <a:gsLst>
                  <a:gs pos="31000">
                    <a:srgbClr val="E0D6C7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D71D8DD-8B6D-3002-F7C4-E36B7B03B3BC}"/>
                </a:ext>
              </a:extLst>
            </p:cNvPr>
            <p:cNvSpPr txBox="1"/>
            <p:nvPr/>
          </p:nvSpPr>
          <p:spPr>
            <a:xfrm>
              <a:off x="5743254" y="1638728"/>
              <a:ext cx="1301638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+mn-lt"/>
                </a:rPr>
                <a:t>Procrastination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565EDB9-4470-1719-87F9-465F04D0C42F}"/>
                </a:ext>
              </a:extLst>
            </p:cNvPr>
            <p:cNvSpPr txBox="1"/>
            <p:nvPr/>
          </p:nvSpPr>
          <p:spPr>
            <a:xfrm>
              <a:off x="5743254" y="1857324"/>
              <a:ext cx="2818785" cy="6140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Time Management &amp; Control: Deadline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Linear Cooperation: A</a:t>
              </a:r>
              <a:r>
                <a:rPr lang="zh-CN" altLang="en-US" sz="1200" dirty="0">
                  <a:latin typeface="+mn-lt"/>
                </a:rPr>
                <a:t>→</a:t>
              </a:r>
              <a:r>
                <a:rPr lang="en-US" altLang="zh-CN" sz="1200" dirty="0">
                  <a:latin typeface="+mn-lt"/>
                </a:rPr>
                <a:t>B</a:t>
              </a:r>
              <a:r>
                <a:rPr lang="zh-CN" altLang="en-US" sz="1200" dirty="0">
                  <a:latin typeface="+mn-lt"/>
                </a:rPr>
                <a:t>→</a:t>
              </a:r>
              <a:r>
                <a:rPr lang="en-US" altLang="zh-CN" sz="1200" dirty="0">
                  <a:latin typeface="+mn-lt"/>
                </a:rPr>
                <a:t>C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Multi-tasking, multi-group</a:t>
              </a:r>
              <a:endParaRPr lang="zh-CN" altLang="en-US" sz="1200" dirty="0" err="1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8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3747D771-1054-21EC-71AF-A650D2419B35}"/>
              </a:ext>
            </a:extLst>
          </p:cNvPr>
          <p:cNvGrpSpPr/>
          <p:nvPr/>
        </p:nvGrpSpPr>
        <p:grpSpPr>
          <a:xfrm>
            <a:off x="5517622" y="4034698"/>
            <a:ext cx="5429943" cy="622006"/>
            <a:chOff x="5517622" y="3798478"/>
            <a:chExt cx="5429943" cy="622006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8C6E4568-974B-2B28-2F63-621AD787E2B3}"/>
                </a:ext>
              </a:extLst>
            </p:cNvPr>
            <p:cNvSpPr/>
            <p:nvPr/>
          </p:nvSpPr>
          <p:spPr>
            <a:xfrm>
              <a:off x="5517622" y="3798478"/>
              <a:ext cx="3626378" cy="622006"/>
            </a:xfrm>
            <a:prstGeom prst="roundRect">
              <a:avLst/>
            </a:prstGeom>
            <a:noFill/>
            <a:ln w="12700">
              <a:gradFill>
                <a:gsLst>
                  <a:gs pos="31000">
                    <a:srgbClr val="E0D6C7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C0F2A5E-6DA0-35CE-6E25-E0EA7963286B}"/>
                </a:ext>
              </a:extLst>
            </p:cNvPr>
            <p:cNvSpPr txBox="1"/>
            <p:nvPr/>
          </p:nvSpPr>
          <p:spPr>
            <a:xfrm>
              <a:off x="5571655" y="3826010"/>
              <a:ext cx="14806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+mn-lt"/>
                </a:rPr>
                <a:t>L</a:t>
              </a:r>
              <a:r>
                <a:rPr lang="zh-CN" altLang="en-US" sz="1200" b="1" dirty="0">
                  <a:latin typeface="+mn-lt"/>
                </a:rPr>
                <a:t>azybones</a:t>
              </a:r>
              <a:endParaRPr lang="zh-CN" altLang="en-US" sz="1400" b="1" dirty="0">
                <a:latin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45FA03E-77A3-D229-941F-1F93D4314C68}"/>
                </a:ext>
              </a:extLst>
            </p:cNvPr>
            <p:cNvSpPr txBox="1"/>
            <p:nvPr/>
          </p:nvSpPr>
          <p:spPr>
            <a:xfrm>
              <a:off x="5571655" y="4131152"/>
              <a:ext cx="53759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dirty="0"/>
                <a:t>Downplaying work content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2" descr="countdown.gif">
            <a:extLst>
              <a:ext uri="{FF2B5EF4-FFF2-40B4-BE49-F238E27FC236}">
                <a16:creationId xmlns:a16="http://schemas.microsoft.com/office/drawing/2014/main" id="{F786D9E6-3599-7B6D-DA8A-D63B8215A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Foliennummernplatzhalter 3">
            <a:extLst>
              <a:ext uri="{FF2B5EF4-FFF2-40B4-BE49-F238E27FC236}">
                <a16:creationId xmlns:a16="http://schemas.microsoft.com/office/drawing/2014/main" id="{93F5455E-70E4-616E-E914-5244FA2AD9F4}"/>
              </a:ext>
            </a:extLst>
          </p:cNvPr>
          <p:cNvSpPr txBox="1">
            <a:spLocks/>
          </p:cNvSpPr>
          <p:nvPr/>
        </p:nvSpPr>
        <p:spPr>
          <a:xfrm>
            <a:off x="7772828" y="4893402"/>
            <a:ext cx="1258888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8" name="图片 7" descr="一群穿着西装的人站在一起&#10;&#10;描述已自动生成">
            <a:extLst>
              <a:ext uri="{FF2B5EF4-FFF2-40B4-BE49-F238E27FC236}">
                <a16:creationId xmlns:a16="http://schemas.microsoft.com/office/drawing/2014/main" id="{0599565F-A331-35EE-BE71-ED21E655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57" y="1358739"/>
            <a:ext cx="3430263" cy="2662494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CFE46BE0-BEF8-4D0B-48D5-410F3E022AB7}"/>
              </a:ext>
            </a:extLst>
          </p:cNvPr>
          <p:cNvGrpSpPr/>
          <p:nvPr/>
        </p:nvGrpSpPr>
        <p:grpSpPr>
          <a:xfrm>
            <a:off x="5517622" y="1988085"/>
            <a:ext cx="4669633" cy="931947"/>
            <a:chOff x="5584661" y="2639480"/>
            <a:chExt cx="4669633" cy="931947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9467448-A22D-DA5F-AAA3-30C5F4464B46}"/>
                </a:ext>
              </a:extLst>
            </p:cNvPr>
            <p:cNvSpPr/>
            <p:nvPr/>
          </p:nvSpPr>
          <p:spPr>
            <a:xfrm>
              <a:off x="5584661" y="2639480"/>
              <a:ext cx="3575007" cy="931947"/>
            </a:xfrm>
            <a:prstGeom prst="roundRect">
              <a:avLst/>
            </a:prstGeom>
            <a:noFill/>
            <a:ln w="12700">
              <a:gradFill>
                <a:gsLst>
                  <a:gs pos="31000">
                    <a:srgbClr val="E0D6C7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2BD267F-6150-F88D-BB1D-86DF1F0AB583}"/>
                </a:ext>
              </a:extLst>
            </p:cNvPr>
            <p:cNvSpPr txBox="1"/>
            <p:nvPr/>
          </p:nvSpPr>
          <p:spPr>
            <a:xfrm>
              <a:off x="5644194" y="2672422"/>
              <a:ext cx="4610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b="1" dirty="0"/>
                <a:t>Individualism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7CFE1AF-9004-3DB7-4E24-74F5B7C03970}"/>
                </a:ext>
              </a:extLst>
            </p:cNvPr>
            <p:cNvSpPr txBox="1"/>
            <p:nvPr/>
          </p:nvSpPr>
          <p:spPr>
            <a:xfrm>
              <a:off x="5743254" y="2988299"/>
              <a:ext cx="1577804" cy="403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Group Leader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Group Work Division</a:t>
              </a:r>
              <a:endParaRPr lang="zh-CN" altLang="en-US" sz="1200" dirty="0" err="1">
                <a:latin typeface="+mn-lt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5879A83-90B8-DD12-E0B5-18955512A018}"/>
              </a:ext>
            </a:extLst>
          </p:cNvPr>
          <p:cNvGrpSpPr/>
          <p:nvPr/>
        </p:nvGrpSpPr>
        <p:grpSpPr>
          <a:xfrm>
            <a:off x="5517622" y="3019956"/>
            <a:ext cx="5174673" cy="914817"/>
            <a:chOff x="5517622" y="2783736"/>
            <a:chExt cx="5174673" cy="914817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70FB402-23CA-8936-D845-315E0E21EA36}"/>
                </a:ext>
              </a:extLst>
            </p:cNvPr>
            <p:cNvSpPr/>
            <p:nvPr/>
          </p:nvSpPr>
          <p:spPr>
            <a:xfrm>
              <a:off x="5517622" y="2783736"/>
              <a:ext cx="3626378" cy="914817"/>
            </a:xfrm>
            <a:prstGeom prst="roundRect">
              <a:avLst/>
            </a:prstGeom>
            <a:noFill/>
            <a:ln w="12700">
              <a:gradFill>
                <a:gsLst>
                  <a:gs pos="31000">
                    <a:srgbClr val="E0D6C7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30F0981-0ED3-9B8A-F97F-DE6B6103D041}"/>
                </a:ext>
              </a:extLst>
            </p:cNvPr>
            <p:cNvSpPr txBox="1"/>
            <p:nvPr/>
          </p:nvSpPr>
          <p:spPr>
            <a:xfrm>
              <a:off x="5676215" y="2815609"/>
              <a:ext cx="1487587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+mn-lt"/>
                </a:rPr>
                <a:t>Experience Sense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949C612-C87E-0E0E-7954-085BFA7B2BC4}"/>
                </a:ext>
              </a:extLst>
            </p:cNvPr>
            <p:cNvSpPr txBox="1"/>
            <p:nvPr/>
          </p:nvSpPr>
          <p:spPr>
            <a:xfrm>
              <a:off x="5571655" y="3076214"/>
              <a:ext cx="51206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dirty="0"/>
                <a:t>Expression of needs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dirty="0"/>
                <a:t>Too many tasks? Ask for help!</a:t>
              </a:r>
              <a:endParaRPr lang="zh-CN" altLang="en-US" sz="1400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928673D-807F-8646-3A8C-B899F1920266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A026CA-3958-E6BF-4A2D-FA197C75F0F9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B205737-D569-0271-4801-069018C0D293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FCC32EA-D713-E697-E34C-2B63075731CD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9AC52FC-F46C-6014-4B06-00490F8D8C80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FE38413-DB45-A827-9109-3131B2D0CE78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322697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4A53C3C-82A4-3A13-C4F5-00C0F072C92E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41" name="Oval 6">
              <a:extLst>
                <a:ext uri="{FF2B5EF4-FFF2-40B4-BE49-F238E27FC236}">
                  <a16:creationId xmlns:a16="http://schemas.microsoft.com/office/drawing/2014/main" id="{C26E5F43-8E61-9D5C-0654-A179D01CB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Oval 3">
              <a:extLst>
                <a:ext uri="{FF2B5EF4-FFF2-40B4-BE49-F238E27FC236}">
                  <a16:creationId xmlns:a16="http://schemas.microsoft.com/office/drawing/2014/main" id="{D0F9F2E6-E7FD-E009-4332-882F212C0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93A9FB2D-F1DB-9572-E196-B5788DA12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Oval 5">
              <a:extLst>
                <a:ext uri="{FF2B5EF4-FFF2-40B4-BE49-F238E27FC236}">
                  <a16:creationId xmlns:a16="http://schemas.microsoft.com/office/drawing/2014/main" id="{7C2772AE-952A-ABA9-5A71-30736E4F9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8" name="Rectangle 39">
              <a:extLst>
                <a:ext uri="{FF2B5EF4-FFF2-40B4-BE49-F238E27FC236}">
                  <a16:creationId xmlns:a16="http://schemas.microsoft.com/office/drawing/2014/main" id="{78F8BDAB-F874-7FA0-7F4A-EA2802F7A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Group Study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ECF49A-C300-2DCA-B3B4-7D751E7E2665}"/>
              </a:ext>
            </a:extLst>
          </p:cNvPr>
          <p:cNvGrpSpPr/>
          <p:nvPr/>
        </p:nvGrpSpPr>
        <p:grpSpPr>
          <a:xfrm>
            <a:off x="5517622" y="972053"/>
            <a:ext cx="3575007" cy="931947"/>
            <a:chOff x="5568993" y="1572074"/>
            <a:chExt cx="3575007" cy="931947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8B1C96FA-3798-49AD-3321-082AA8BC59FA}"/>
                </a:ext>
              </a:extLst>
            </p:cNvPr>
            <p:cNvSpPr/>
            <p:nvPr/>
          </p:nvSpPr>
          <p:spPr>
            <a:xfrm>
              <a:off x="5568993" y="1572074"/>
              <a:ext cx="3575007" cy="931947"/>
            </a:xfrm>
            <a:prstGeom prst="roundRect">
              <a:avLst/>
            </a:prstGeom>
            <a:noFill/>
            <a:ln w="12700">
              <a:gradFill>
                <a:gsLst>
                  <a:gs pos="31000">
                    <a:srgbClr val="E0D6C7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1DCEAA1-C853-90AE-BEEF-EA18FCA58B5C}"/>
                </a:ext>
              </a:extLst>
            </p:cNvPr>
            <p:cNvSpPr txBox="1"/>
            <p:nvPr/>
          </p:nvSpPr>
          <p:spPr>
            <a:xfrm>
              <a:off x="5743254" y="1638728"/>
              <a:ext cx="1301638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+mn-lt"/>
                </a:rPr>
                <a:t>Procrastination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E0E0983-BDB7-E4E7-5922-87BC5E4CC00D}"/>
                </a:ext>
              </a:extLst>
            </p:cNvPr>
            <p:cNvSpPr txBox="1"/>
            <p:nvPr/>
          </p:nvSpPr>
          <p:spPr>
            <a:xfrm>
              <a:off x="5743254" y="1857324"/>
              <a:ext cx="2818785" cy="6140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Time Management &amp; Control: Deadline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Linear Cooperation: A</a:t>
              </a:r>
              <a:r>
                <a:rPr lang="zh-CN" altLang="en-US" sz="1200" dirty="0">
                  <a:latin typeface="+mn-lt"/>
                </a:rPr>
                <a:t>→</a:t>
              </a:r>
              <a:r>
                <a:rPr lang="en-US" altLang="zh-CN" sz="1200" dirty="0">
                  <a:latin typeface="+mn-lt"/>
                </a:rPr>
                <a:t>B</a:t>
              </a:r>
              <a:r>
                <a:rPr lang="zh-CN" altLang="en-US" sz="1200" dirty="0">
                  <a:latin typeface="+mn-lt"/>
                </a:rPr>
                <a:t>→</a:t>
              </a:r>
              <a:r>
                <a:rPr lang="en-US" altLang="zh-CN" sz="1200" dirty="0">
                  <a:latin typeface="+mn-lt"/>
                </a:rPr>
                <a:t>C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ü"/>
              </a:pPr>
              <a:r>
                <a:rPr lang="en-US" altLang="zh-CN" sz="1200" dirty="0">
                  <a:latin typeface="+mn-lt"/>
                </a:rPr>
                <a:t>Multi-tasking, multi-group</a:t>
              </a:r>
              <a:endParaRPr lang="zh-CN" altLang="en-US" sz="1200" dirty="0" err="1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6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8">
            <a:extLst>
              <a:ext uri="{FF2B5EF4-FFF2-40B4-BE49-F238E27FC236}">
                <a16:creationId xmlns:a16="http://schemas.microsoft.com/office/drawing/2014/main" id="{04257BC9-0187-A203-2697-20A66B7318E2}"/>
              </a:ext>
            </a:extLst>
          </p:cNvPr>
          <p:cNvGrpSpPr>
            <a:grpSpLocks/>
          </p:cNvGrpSpPr>
          <p:nvPr/>
        </p:nvGrpSpPr>
        <p:grpSpPr bwMode="auto">
          <a:xfrm>
            <a:off x="1871891" y="3685314"/>
            <a:ext cx="2681015" cy="1155632"/>
            <a:chOff x="1501" y="4760625"/>
            <a:chExt cx="4150966" cy="1703423"/>
          </a:xfrm>
        </p:grpSpPr>
        <p:cxnSp>
          <p:nvCxnSpPr>
            <p:cNvPr id="60" name="直接连接符 9">
              <a:extLst>
                <a:ext uri="{FF2B5EF4-FFF2-40B4-BE49-F238E27FC236}">
                  <a16:creationId xmlns:a16="http://schemas.microsoft.com/office/drawing/2014/main" id="{5392EC89-3A9F-8E0B-3267-E706411375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01" y="5743968"/>
              <a:ext cx="1340779" cy="72008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直接连接符 10">
              <a:extLst>
                <a:ext uri="{FF2B5EF4-FFF2-40B4-BE49-F238E27FC236}">
                  <a16:creationId xmlns:a16="http://schemas.microsoft.com/office/drawing/2014/main" id="{6DD1B9DF-8EF8-1A9A-0DA9-0875DA5654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453477" y="4965572"/>
              <a:ext cx="1390023" cy="713234"/>
            </a:xfrm>
            <a:prstGeom prst="line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椭圆 17">
              <a:extLst>
                <a:ext uri="{FF2B5EF4-FFF2-40B4-BE49-F238E27FC236}">
                  <a16:creationId xmlns:a16="http://schemas.microsoft.com/office/drawing/2014/main" id="{FA69A4DC-E971-4A0A-EEEB-75BA2519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06" y="5512324"/>
              <a:ext cx="430547" cy="43054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2" name="椭圆 21">
              <a:extLst>
                <a:ext uri="{FF2B5EF4-FFF2-40B4-BE49-F238E27FC236}">
                  <a16:creationId xmlns:a16="http://schemas.microsoft.com/office/drawing/2014/main" id="{10DA3FD9-A41D-D7F2-06D1-49CC27F2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612" y="4760625"/>
              <a:ext cx="371792" cy="371792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6" name="文本框 22">
              <a:extLst>
                <a:ext uri="{FF2B5EF4-FFF2-40B4-BE49-F238E27FC236}">
                  <a16:creationId xmlns:a16="http://schemas.microsoft.com/office/drawing/2014/main" id="{6A759734-3790-09E7-2790-34494643C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281" y="5977707"/>
              <a:ext cx="2468653" cy="340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9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weeks</a:t>
              </a:r>
            </a:p>
          </p:txBody>
        </p:sp>
        <p:sp>
          <p:nvSpPr>
            <p:cNvPr id="78" name="文本框 64">
              <a:extLst>
                <a:ext uri="{FF2B5EF4-FFF2-40B4-BE49-F238E27FC236}">
                  <a16:creationId xmlns:a16="http://schemas.microsoft.com/office/drawing/2014/main" id="{1308AFF1-F717-2CB0-19AF-317A9A342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8295" y="5127539"/>
              <a:ext cx="1584172" cy="527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9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week</a:t>
              </a:r>
            </a:p>
            <a:p>
              <a:pPr eaLnBrk="1" hangingPunct="1"/>
              <a:endPara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24" name="object 2">
            <a:extLst>
              <a:ext uri="{FF2B5EF4-FFF2-40B4-BE49-F238E27FC236}">
                <a16:creationId xmlns:a16="http://schemas.microsoft.com/office/drawing/2014/main" id="{999CD4FA-296A-509C-8250-851FFF8A8A4C}"/>
              </a:ext>
            </a:extLst>
          </p:cNvPr>
          <p:cNvSpPr txBox="1">
            <a:spLocks/>
          </p:cNvSpPr>
          <p:nvPr/>
        </p:nvSpPr>
        <p:spPr>
          <a:xfrm>
            <a:off x="331108" y="161312"/>
            <a:ext cx="2630805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1" i="0">
                <a:solidFill>
                  <a:srgbClr val="0066BC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-25" normalizeH="0" baseline="0" noProof="0" dirty="0">
                <a:ln>
                  <a:noFill/>
                </a:ln>
                <a:solidFill>
                  <a:srgbClr val="0066B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Project Plan</a:t>
            </a:r>
            <a:endParaRPr kumimoji="0" lang="en-US" sz="1800" b="1" i="0" u="none" strike="noStrike" kern="0" cap="none" spc="-40" normalizeH="0" baseline="0" noProof="0" dirty="0">
              <a:ln>
                <a:noFill/>
              </a:ln>
              <a:solidFill>
                <a:srgbClr val="0066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7" name="Grafik 2" descr="countdown.gif">
            <a:extLst>
              <a:ext uri="{FF2B5EF4-FFF2-40B4-BE49-F238E27FC236}">
                <a16:creationId xmlns:a16="http://schemas.microsoft.com/office/drawing/2014/main" id="{E58D17F3-68F6-B7C4-6514-9876DDC5C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" name="Foliennummernplatzhalter 3">
            <a:extLst>
              <a:ext uri="{FF2B5EF4-FFF2-40B4-BE49-F238E27FC236}">
                <a16:creationId xmlns:a16="http://schemas.microsoft.com/office/drawing/2014/main" id="{9C28615F-6BB0-C7F3-1B26-14A9CACD3B49}"/>
              </a:ext>
            </a:extLst>
          </p:cNvPr>
          <p:cNvSpPr txBox="1">
            <a:spLocks/>
          </p:cNvSpPr>
          <p:nvPr/>
        </p:nvSpPr>
        <p:spPr>
          <a:xfrm>
            <a:off x="7772828" y="4893402"/>
            <a:ext cx="1258888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1137AF16-68A3-48C4-1BD4-512D34C40EDC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9B381D04-9E5D-FF16-BEB9-70C249A0597C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FA2F65DA-BBA1-29F1-A264-9E00501FDCE8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C9A2B504-2B39-71DE-FB25-93F6BE0F16F9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C38FD3C-F4EA-5443-B50B-FCD2FDAFEB01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E5097AE0-CCE8-F4A4-6635-C93FDBC1D162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DDE3251D-6CF8-0F1D-BE78-C463B32BF49B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>
            <a:extLst>
              <a:ext uri="{FF2B5EF4-FFF2-40B4-BE49-F238E27FC236}">
                <a16:creationId xmlns:a16="http://schemas.microsoft.com/office/drawing/2014/main" id="{939C2D31-459A-7F3B-685C-BEB1F2C8452F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404993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EB29EE-A599-A182-6492-234066140949}"/>
              </a:ext>
            </a:extLst>
          </p:cNvPr>
          <p:cNvSpPr txBox="1"/>
          <p:nvPr/>
        </p:nvSpPr>
        <p:spPr>
          <a:xfrm>
            <a:off x="2829719" y="3845044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Data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B38879-27D0-D658-3B0D-17B61E679537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DB0EF8D7-6F53-B117-8B71-2EF59969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3">
              <a:extLst>
                <a:ext uri="{FF2B5EF4-FFF2-40B4-BE49-F238E27FC236}">
                  <a16:creationId xmlns:a16="http://schemas.microsoft.com/office/drawing/2014/main" id="{150FB638-5BAC-F3E5-824D-9431E258A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Oval 4">
              <a:extLst>
                <a:ext uri="{FF2B5EF4-FFF2-40B4-BE49-F238E27FC236}">
                  <a16:creationId xmlns:a16="http://schemas.microsoft.com/office/drawing/2014/main" id="{EED4B05E-1A1A-651C-7B26-0F95D3ED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82F943FE-F87B-FAD7-86D9-250574996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Rectangle 39">
              <a:extLst>
                <a:ext uri="{FF2B5EF4-FFF2-40B4-BE49-F238E27FC236}">
                  <a16:creationId xmlns:a16="http://schemas.microsoft.com/office/drawing/2014/main" id="{5B4665B6-F250-44CF-03A5-5729D3372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Time line</a:t>
              </a:r>
            </a:p>
          </p:txBody>
        </p:sp>
      </p:grpSp>
      <p:pic>
        <p:nvPicPr>
          <p:cNvPr id="48" name="图片 4">
            <a:extLst>
              <a:ext uri="{FF2B5EF4-FFF2-40B4-BE49-F238E27FC236}">
                <a16:creationId xmlns:a16="http://schemas.microsoft.com/office/drawing/2014/main" id="{92FF35D5-871A-06FB-3DF2-38BB10BDA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04" y="560906"/>
            <a:ext cx="7668125" cy="45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0AD69D-8784-40C8-8A26-6B00948971A1}"/>
              </a:ext>
            </a:extLst>
          </p:cNvPr>
          <p:cNvSpPr txBox="1"/>
          <p:nvPr/>
        </p:nvSpPr>
        <p:spPr>
          <a:xfrm>
            <a:off x="2447125" y="1647118"/>
            <a:ext cx="2251269" cy="1380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1600" dirty="0">
                <a:latin typeface="+mn-lt"/>
              </a:rPr>
              <a:t>Data </a:t>
            </a:r>
            <a:r>
              <a:rPr lang="de-DE" altLang="zh-CN" sz="1600" dirty="0" err="1">
                <a:latin typeface="+mn-lt"/>
              </a:rPr>
              <a:t>Cleaning</a:t>
            </a:r>
            <a:endParaRPr lang="de-DE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1600" dirty="0">
                <a:latin typeface="+mn-lt"/>
              </a:rPr>
              <a:t>Data Integration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1600" dirty="0">
                <a:latin typeface="+mn-lt"/>
              </a:rPr>
              <a:t>Data Transformation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1600" dirty="0">
                <a:latin typeface="+mn-lt"/>
              </a:rPr>
              <a:t>Data </a:t>
            </a:r>
            <a:r>
              <a:rPr lang="de-DE" altLang="zh-CN" sz="1600" dirty="0" err="1">
                <a:latin typeface="+mn-lt"/>
              </a:rPr>
              <a:t>Reduction</a:t>
            </a:r>
            <a:endParaRPr lang="de-DE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zh-CN" altLang="en-US" sz="1600" dirty="0" err="1">
              <a:latin typeface="+mn-lt"/>
            </a:endParaRPr>
          </a:p>
        </p:txBody>
      </p:sp>
      <p:pic>
        <p:nvPicPr>
          <p:cNvPr id="35" name="Grafik 2" descr="countdown.gif">
            <a:extLst>
              <a:ext uri="{FF2B5EF4-FFF2-40B4-BE49-F238E27FC236}">
                <a16:creationId xmlns:a16="http://schemas.microsoft.com/office/drawing/2014/main" id="{B403A31C-D491-872E-7549-C870EA7F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2" y="4563639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4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86A337D-3915-DED8-6FE8-C77A0984F411}"/>
              </a:ext>
            </a:extLst>
          </p:cNvPr>
          <p:cNvGrpSpPr/>
          <p:nvPr/>
        </p:nvGrpSpPr>
        <p:grpSpPr>
          <a:xfrm>
            <a:off x="3777536" y="2947467"/>
            <a:ext cx="1135927" cy="851741"/>
            <a:chOff x="5401941" y="484610"/>
            <a:chExt cx="1135927" cy="851741"/>
          </a:xfrm>
        </p:grpSpPr>
        <p:cxnSp>
          <p:nvCxnSpPr>
            <p:cNvPr id="35" name="直接连接符 11">
              <a:extLst>
                <a:ext uri="{FF2B5EF4-FFF2-40B4-BE49-F238E27FC236}">
                  <a16:creationId xmlns:a16="http://schemas.microsoft.com/office/drawing/2014/main" id="{463F1F90-8BEE-6556-4D3F-76523A6240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401941" y="657075"/>
              <a:ext cx="930166" cy="679276"/>
            </a:xfrm>
            <a:prstGeom prst="line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椭圆 18">
              <a:extLst>
                <a:ext uri="{FF2B5EF4-FFF2-40B4-BE49-F238E27FC236}">
                  <a16:creationId xmlns:a16="http://schemas.microsoft.com/office/drawing/2014/main" id="{404B26C2-348B-B9BC-CA9D-B0E64763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788" y="484610"/>
              <a:ext cx="278080" cy="2920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9" name="组合 8">
            <a:extLst>
              <a:ext uri="{FF2B5EF4-FFF2-40B4-BE49-F238E27FC236}">
                <a16:creationId xmlns:a16="http://schemas.microsoft.com/office/drawing/2014/main" id="{04257BC9-0187-A203-2697-20A66B7318E2}"/>
              </a:ext>
            </a:extLst>
          </p:cNvPr>
          <p:cNvGrpSpPr>
            <a:grpSpLocks/>
          </p:cNvGrpSpPr>
          <p:nvPr/>
        </p:nvGrpSpPr>
        <p:grpSpPr bwMode="auto">
          <a:xfrm>
            <a:off x="1894475" y="3685313"/>
            <a:ext cx="2681015" cy="1155632"/>
            <a:chOff x="1501" y="4760625"/>
            <a:chExt cx="4150966" cy="1703423"/>
          </a:xfrm>
        </p:grpSpPr>
        <p:cxnSp>
          <p:nvCxnSpPr>
            <p:cNvPr id="60" name="直接连接符 9">
              <a:extLst>
                <a:ext uri="{FF2B5EF4-FFF2-40B4-BE49-F238E27FC236}">
                  <a16:creationId xmlns:a16="http://schemas.microsoft.com/office/drawing/2014/main" id="{5392EC89-3A9F-8E0B-3267-E706411375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01" y="5743968"/>
              <a:ext cx="1340779" cy="72008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直接连接符 10">
              <a:extLst>
                <a:ext uri="{FF2B5EF4-FFF2-40B4-BE49-F238E27FC236}">
                  <a16:creationId xmlns:a16="http://schemas.microsoft.com/office/drawing/2014/main" id="{6DD1B9DF-8EF8-1A9A-0DA9-0875DA5654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453477" y="4965572"/>
              <a:ext cx="1390023" cy="713234"/>
            </a:xfrm>
            <a:prstGeom prst="line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椭圆 17">
              <a:extLst>
                <a:ext uri="{FF2B5EF4-FFF2-40B4-BE49-F238E27FC236}">
                  <a16:creationId xmlns:a16="http://schemas.microsoft.com/office/drawing/2014/main" id="{FA69A4DC-E971-4A0A-EEEB-75BA2519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06" y="5512324"/>
              <a:ext cx="430547" cy="43054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2" name="椭圆 21">
              <a:extLst>
                <a:ext uri="{FF2B5EF4-FFF2-40B4-BE49-F238E27FC236}">
                  <a16:creationId xmlns:a16="http://schemas.microsoft.com/office/drawing/2014/main" id="{10DA3FD9-A41D-D7F2-06D1-49CC27F2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612" y="4760625"/>
              <a:ext cx="371792" cy="371792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6" name="文本框 22">
              <a:extLst>
                <a:ext uri="{FF2B5EF4-FFF2-40B4-BE49-F238E27FC236}">
                  <a16:creationId xmlns:a16="http://schemas.microsoft.com/office/drawing/2014/main" id="{6A759734-3790-09E7-2790-34494643C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281" y="5977707"/>
              <a:ext cx="2468653" cy="340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9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weeks</a:t>
              </a:r>
            </a:p>
          </p:txBody>
        </p:sp>
        <p:sp>
          <p:nvSpPr>
            <p:cNvPr id="78" name="文本框 64">
              <a:extLst>
                <a:ext uri="{FF2B5EF4-FFF2-40B4-BE49-F238E27FC236}">
                  <a16:creationId xmlns:a16="http://schemas.microsoft.com/office/drawing/2014/main" id="{1308AFF1-F717-2CB0-19AF-317A9A342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8295" y="5127539"/>
              <a:ext cx="1584172" cy="527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9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week</a:t>
              </a:r>
            </a:p>
            <a:p>
              <a:pPr eaLnBrk="1" hangingPunct="1"/>
              <a:endPara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24" name="object 2">
            <a:extLst>
              <a:ext uri="{FF2B5EF4-FFF2-40B4-BE49-F238E27FC236}">
                <a16:creationId xmlns:a16="http://schemas.microsoft.com/office/drawing/2014/main" id="{999CD4FA-296A-509C-8250-851FFF8A8A4C}"/>
              </a:ext>
            </a:extLst>
          </p:cNvPr>
          <p:cNvSpPr txBox="1">
            <a:spLocks/>
          </p:cNvSpPr>
          <p:nvPr/>
        </p:nvSpPr>
        <p:spPr>
          <a:xfrm>
            <a:off x="331108" y="161312"/>
            <a:ext cx="2630805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1" i="0">
                <a:solidFill>
                  <a:srgbClr val="0066BC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-25" normalizeH="0" baseline="0" noProof="0" dirty="0">
                <a:ln>
                  <a:noFill/>
                </a:ln>
                <a:solidFill>
                  <a:srgbClr val="0066B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Project Plan</a:t>
            </a:r>
            <a:endParaRPr kumimoji="0" lang="en-US" sz="1800" b="1" i="0" u="none" strike="noStrike" kern="0" cap="none" spc="-40" normalizeH="0" baseline="0" noProof="0" dirty="0">
              <a:ln>
                <a:noFill/>
              </a:ln>
              <a:solidFill>
                <a:srgbClr val="0066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7" name="Grafik 2" descr="countdown.gif">
            <a:extLst>
              <a:ext uri="{FF2B5EF4-FFF2-40B4-BE49-F238E27FC236}">
                <a16:creationId xmlns:a16="http://schemas.microsoft.com/office/drawing/2014/main" id="{E58D17F3-68F6-B7C4-6514-9876DDC5C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" name="Foliennummernplatzhalter 3">
            <a:extLst>
              <a:ext uri="{FF2B5EF4-FFF2-40B4-BE49-F238E27FC236}">
                <a16:creationId xmlns:a16="http://schemas.microsoft.com/office/drawing/2014/main" id="{9C28615F-6BB0-C7F3-1B26-14A9CACD3B49}"/>
              </a:ext>
            </a:extLst>
          </p:cNvPr>
          <p:cNvSpPr txBox="1">
            <a:spLocks/>
          </p:cNvSpPr>
          <p:nvPr/>
        </p:nvSpPr>
        <p:spPr>
          <a:xfrm>
            <a:off x="7772828" y="4893402"/>
            <a:ext cx="1258888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1137AF16-68A3-48C4-1BD4-512D34C40EDC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9B381D04-9E5D-FF16-BEB9-70C249A0597C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FA2F65DA-BBA1-29F1-A264-9E00501FDCE8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C9A2B504-2B39-71DE-FB25-93F6BE0F16F9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C38FD3C-F4EA-5443-B50B-FCD2FDAFEB01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E5097AE0-CCE8-F4A4-6635-C93FDBC1D162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DDE3251D-6CF8-0F1D-BE78-C463B32BF49B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>
            <a:extLst>
              <a:ext uri="{FF2B5EF4-FFF2-40B4-BE49-F238E27FC236}">
                <a16:creationId xmlns:a16="http://schemas.microsoft.com/office/drawing/2014/main" id="{939C2D31-459A-7F3B-685C-BEB1F2C8452F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404993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EB29EE-A599-A182-6492-234066140949}"/>
              </a:ext>
            </a:extLst>
          </p:cNvPr>
          <p:cNvSpPr txBox="1"/>
          <p:nvPr/>
        </p:nvSpPr>
        <p:spPr>
          <a:xfrm>
            <a:off x="2614511" y="3755087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Data Analysis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B38879-27D0-D658-3B0D-17B61E679537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DB0EF8D7-6F53-B117-8B71-2EF59969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3">
              <a:extLst>
                <a:ext uri="{FF2B5EF4-FFF2-40B4-BE49-F238E27FC236}">
                  <a16:creationId xmlns:a16="http://schemas.microsoft.com/office/drawing/2014/main" id="{150FB638-5BAC-F3E5-824D-9431E258A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Oval 4">
              <a:extLst>
                <a:ext uri="{FF2B5EF4-FFF2-40B4-BE49-F238E27FC236}">
                  <a16:creationId xmlns:a16="http://schemas.microsoft.com/office/drawing/2014/main" id="{EED4B05E-1A1A-651C-7B26-0F95D3ED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82F943FE-F87B-FAD7-86D9-250574996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Rectangle 39">
              <a:extLst>
                <a:ext uri="{FF2B5EF4-FFF2-40B4-BE49-F238E27FC236}">
                  <a16:creationId xmlns:a16="http://schemas.microsoft.com/office/drawing/2014/main" id="{5B4665B6-F250-44CF-03A5-5729D3372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Time line</a:t>
              </a:r>
            </a:p>
          </p:txBody>
        </p:sp>
      </p:grpSp>
      <p:sp>
        <p:nvSpPr>
          <p:cNvPr id="37" name="文本框 64">
            <a:extLst>
              <a:ext uri="{FF2B5EF4-FFF2-40B4-BE49-F238E27FC236}">
                <a16:creationId xmlns:a16="http://schemas.microsoft.com/office/drawing/2014/main" id="{20BDC5CE-9EBB-C642-A12B-99507EC3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711" y="3254390"/>
            <a:ext cx="1023181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9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week</a:t>
            </a:r>
          </a:p>
          <a:p>
            <a:pPr eaLnBrk="1" hangingPunct="1"/>
            <a:endParaRPr lang="zh-CN" altLang="en-US" sz="82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63808C-7E07-C947-B478-744BED81B382}"/>
              </a:ext>
            </a:extLst>
          </p:cNvPr>
          <p:cNvSpPr txBox="1"/>
          <p:nvPr/>
        </p:nvSpPr>
        <p:spPr>
          <a:xfrm>
            <a:off x="4223963" y="2670775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Val &amp; Test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8707A8-AA0A-9EFD-0752-E82F88680A96}"/>
              </a:ext>
            </a:extLst>
          </p:cNvPr>
          <p:cNvSpPr txBox="1"/>
          <p:nvPr/>
        </p:nvSpPr>
        <p:spPr>
          <a:xfrm>
            <a:off x="3300618" y="3221368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Algo &amp; Model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pic>
        <p:nvPicPr>
          <p:cNvPr id="41" name="图片 4">
            <a:extLst>
              <a:ext uri="{FF2B5EF4-FFF2-40B4-BE49-F238E27FC236}">
                <a16:creationId xmlns:a16="http://schemas.microsoft.com/office/drawing/2014/main" id="{AA7ABA63-538F-69A3-B71C-384B741F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04" y="560906"/>
            <a:ext cx="7668125" cy="45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41A1D1-5137-F12A-1ACE-E9D1D66204EC}"/>
              </a:ext>
            </a:extLst>
          </p:cNvPr>
          <p:cNvSpPr txBox="1"/>
          <p:nvPr/>
        </p:nvSpPr>
        <p:spPr>
          <a:xfrm>
            <a:off x="2665145" y="1205957"/>
            <a:ext cx="2113111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1600" b="0" i="0" dirty="0" err="1">
                <a:solidFill>
                  <a:srgbClr val="272C37"/>
                </a:solidFill>
                <a:effectLst/>
                <a:latin typeface="Roboto" pitchFamily="2" charset="0"/>
              </a:rPr>
              <a:t>Choosing</a:t>
            </a:r>
            <a:endParaRPr lang="de-DE" altLang="zh-CN" sz="1600" b="0" i="0" dirty="0">
              <a:solidFill>
                <a:srgbClr val="272C37"/>
              </a:solidFill>
              <a:effectLst/>
              <a:latin typeface="Roboto" pitchFamily="2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1600" b="0" i="0" dirty="0">
                <a:solidFill>
                  <a:srgbClr val="272C37"/>
                </a:solidFill>
                <a:effectLst/>
                <a:latin typeface="Roboto" pitchFamily="2" charset="0"/>
              </a:rPr>
              <a:t>Training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1600" b="0" i="0" dirty="0" err="1">
                <a:solidFill>
                  <a:srgbClr val="272C37"/>
                </a:solidFill>
                <a:effectLst/>
                <a:latin typeface="Roboto" pitchFamily="2" charset="0"/>
              </a:rPr>
              <a:t>Evaluating</a:t>
            </a:r>
            <a:endParaRPr lang="de-DE" altLang="zh-CN" sz="1600" b="0" i="0" dirty="0">
              <a:solidFill>
                <a:srgbClr val="272C37"/>
              </a:solidFill>
              <a:effectLst/>
              <a:latin typeface="Roboto" pitchFamily="2" charset="0"/>
            </a:endParaRPr>
          </a:p>
          <a:p>
            <a:pPr>
              <a:lnSpc>
                <a:spcPct val="114000"/>
              </a:lnSpc>
            </a:pPr>
            <a:endParaRPr lang="zh-CN" altLang="en-US" sz="1600" dirty="0" err="1">
              <a:latin typeface="+mn-lt"/>
            </a:endParaRPr>
          </a:p>
        </p:txBody>
      </p:sp>
      <p:pic>
        <p:nvPicPr>
          <p:cNvPr id="38" name="Grafik 2" descr="countdown.gif">
            <a:extLst>
              <a:ext uri="{FF2B5EF4-FFF2-40B4-BE49-F238E27FC236}">
                <a16:creationId xmlns:a16="http://schemas.microsoft.com/office/drawing/2014/main" id="{D3966418-41E2-CD45-D1D9-6CF02F665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2" y="4563639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9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">
            <a:extLst>
              <a:ext uri="{FF2B5EF4-FFF2-40B4-BE49-F238E27FC236}">
                <a16:creationId xmlns:a16="http://schemas.microsoft.com/office/drawing/2014/main" id="{E635A89F-3626-6316-31C6-6C6ADB0B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04" y="560906"/>
            <a:ext cx="7668125" cy="45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直接连接符 9">
            <a:extLst>
              <a:ext uri="{FF2B5EF4-FFF2-40B4-BE49-F238E27FC236}">
                <a16:creationId xmlns:a16="http://schemas.microsoft.com/office/drawing/2014/main" id="{6625E945-971C-4B69-3615-8D6FAC1CF5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93174" y="2696093"/>
            <a:ext cx="380036" cy="367254"/>
          </a:xfrm>
          <a:prstGeom prst="line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6A337D-3915-DED8-6FE8-C77A0984F411}"/>
              </a:ext>
            </a:extLst>
          </p:cNvPr>
          <p:cNvGrpSpPr/>
          <p:nvPr/>
        </p:nvGrpSpPr>
        <p:grpSpPr>
          <a:xfrm>
            <a:off x="3777536" y="2947467"/>
            <a:ext cx="1135927" cy="851741"/>
            <a:chOff x="5401941" y="484610"/>
            <a:chExt cx="1135927" cy="851741"/>
          </a:xfrm>
        </p:grpSpPr>
        <p:cxnSp>
          <p:nvCxnSpPr>
            <p:cNvPr id="35" name="直接连接符 11">
              <a:extLst>
                <a:ext uri="{FF2B5EF4-FFF2-40B4-BE49-F238E27FC236}">
                  <a16:creationId xmlns:a16="http://schemas.microsoft.com/office/drawing/2014/main" id="{463F1F90-8BEE-6556-4D3F-76523A6240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401941" y="657075"/>
              <a:ext cx="930166" cy="679276"/>
            </a:xfrm>
            <a:prstGeom prst="line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椭圆 18">
              <a:extLst>
                <a:ext uri="{FF2B5EF4-FFF2-40B4-BE49-F238E27FC236}">
                  <a16:creationId xmlns:a16="http://schemas.microsoft.com/office/drawing/2014/main" id="{404B26C2-348B-B9BC-CA9D-B0E64763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788" y="484610"/>
              <a:ext cx="278080" cy="2920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9" name="组合 8">
            <a:extLst>
              <a:ext uri="{FF2B5EF4-FFF2-40B4-BE49-F238E27FC236}">
                <a16:creationId xmlns:a16="http://schemas.microsoft.com/office/drawing/2014/main" id="{04257BC9-0187-A203-2697-20A66B7318E2}"/>
              </a:ext>
            </a:extLst>
          </p:cNvPr>
          <p:cNvGrpSpPr>
            <a:grpSpLocks/>
          </p:cNvGrpSpPr>
          <p:nvPr/>
        </p:nvGrpSpPr>
        <p:grpSpPr bwMode="auto">
          <a:xfrm>
            <a:off x="1894475" y="3685313"/>
            <a:ext cx="2681015" cy="1155632"/>
            <a:chOff x="1501" y="4760625"/>
            <a:chExt cx="4150966" cy="1703423"/>
          </a:xfrm>
        </p:grpSpPr>
        <p:cxnSp>
          <p:nvCxnSpPr>
            <p:cNvPr id="60" name="直接连接符 9">
              <a:extLst>
                <a:ext uri="{FF2B5EF4-FFF2-40B4-BE49-F238E27FC236}">
                  <a16:creationId xmlns:a16="http://schemas.microsoft.com/office/drawing/2014/main" id="{5392EC89-3A9F-8E0B-3267-E706411375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01" y="5743968"/>
              <a:ext cx="1340779" cy="72008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直接连接符 10">
              <a:extLst>
                <a:ext uri="{FF2B5EF4-FFF2-40B4-BE49-F238E27FC236}">
                  <a16:creationId xmlns:a16="http://schemas.microsoft.com/office/drawing/2014/main" id="{6DD1B9DF-8EF8-1A9A-0DA9-0875DA5654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453477" y="4965572"/>
              <a:ext cx="1390023" cy="713234"/>
            </a:xfrm>
            <a:prstGeom prst="line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椭圆 17">
              <a:extLst>
                <a:ext uri="{FF2B5EF4-FFF2-40B4-BE49-F238E27FC236}">
                  <a16:creationId xmlns:a16="http://schemas.microsoft.com/office/drawing/2014/main" id="{FA69A4DC-E971-4A0A-EEEB-75BA2519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06" y="5512324"/>
              <a:ext cx="430547" cy="43054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2" name="椭圆 21">
              <a:extLst>
                <a:ext uri="{FF2B5EF4-FFF2-40B4-BE49-F238E27FC236}">
                  <a16:creationId xmlns:a16="http://schemas.microsoft.com/office/drawing/2014/main" id="{10DA3FD9-A41D-D7F2-06D1-49CC27F2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612" y="4760625"/>
              <a:ext cx="371792" cy="371792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6" name="文本框 22">
              <a:extLst>
                <a:ext uri="{FF2B5EF4-FFF2-40B4-BE49-F238E27FC236}">
                  <a16:creationId xmlns:a16="http://schemas.microsoft.com/office/drawing/2014/main" id="{6A759734-3790-09E7-2790-34494643C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281" y="5977707"/>
              <a:ext cx="2468653" cy="340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9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weeks</a:t>
              </a:r>
            </a:p>
          </p:txBody>
        </p:sp>
        <p:sp>
          <p:nvSpPr>
            <p:cNvPr id="78" name="文本框 64">
              <a:extLst>
                <a:ext uri="{FF2B5EF4-FFF2-40B4-BE49-F238E27FC236}">
                  <a16:creationId xmlns:a16="http://schemas.microsoft.com/office/drawing/2014/main" id="{1308AFF1-F717-2CB0-19AF-317A9A342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8295" y="5127539"/>
              <a:ext cx="1584172" cy="527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9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week</a:t>
              </a:r>
            </a:p>
            <a:p>
              <a:pPr eaLnBrk="1" hangingPunct="1"/>
              <a:endPara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24" name="object 2">
            <a:extLst>
              <a:ext uri="{FF2B5EF4-FFF2-40B4-BE49-F238E27FC236}">
                <a16:creationId xmlns:a16="http://schemas.microsoft.com/office/drawing/2014/main" id="{999CD4FA-296A-509C-8250-851FFF8A8A4C}"/>
              </a:ext>
            </a:extLst>
          </p:cNvPr>
          <p:cNvSpPr txBox="1">
            <a:spLocks/>
          </p:cNvSpPr>
          <p:nvPr/>
        </p:nvSpPr>
        <p:spPr>
          <a:xfrm>
            <a:off x="331108" y="161312"/>
            <a:ext cx="2630805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1" i="0">
                <a:solidFill>
                  <a:srgbClr val="0066BC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-25" normalizeH="0" baseline="0" noProof="0" dirty="0">
                <a:ln>
                  <a:noFill/>
                </a:ln>
                <a:solidFill>
                  <a:srgbClr val="0066B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Project Plan</a:t>
            </a:r>
            <a:endParaRPr kumimoji="0" lang="en-US" sz="1800" b="1" i="0" u="none" strike="noStrike" kern="0" cap="none" spc="-40" normalizeH="0" baseline="0" noProof="0" dirty="0">
              <a:ln>
                <a:noFill/>
              </a:ln>
              <a:solidFill>
                <a:srgbClr val="0066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7" name="Grafik 2" descr="countdown.gif">
            <a:extLst>
              <a:ext uri="{FF2B5EF4-FFF2-40B4-BE49-F238E27FC236}">
                <a16:creationId xmlns:a16="http://schemas.microsoft.com/office/drawing/2014/main" id="{E58D17F3-68F6-B7C4-6514-9876DDC5C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" name="Foliennummernplatzhalter 3">
            <a:extLst>
              <a:ext uri="{FF2B5EF4-FFF2-40B4-BE49-F238E27FC236}">
                <a16:creationId xmlns:a16="http://schemas.microsoft.com/office/drawing/2014/main" id="{9C28615F-6BB0-C7F3-1B26-14A9CACD3B49}"/>
              </a:ext>
            </a:extLst>
          </p:cNvPr>
          <p:cNvSpPr txBox="1">
            <a:spLocks/>
          </p:cNvSpPr>
          <p:nvPr/>
        </p:nvSpPr>
        <p:spPr>
          <a:xfrm>
            <a:off x="7772828" y="4893402"/>
            <a:ext cx="1258888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1137AF16-68A3-48C4-1BD4-512D34C40EDC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9B381D04-9E5D-FF16-BEB9-70C249A0597C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FA2F65DA-BBA1-29F1-A264-9E00501FDCE8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C9A2B504-2B39-71DE-FB25-93F6BE0F16F9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C38FD3C-F4EA-5443-B50B-FCD2FDAFEB01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E5097AE0-CCE8-F4A4-6635-C93FDBC1D162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DDE3251D-6CF8-0F1D-BE78-C463B32BF49B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>
            <a:extLst>
              <a:ext uri="{FF2B5EF4-FFF2-40B4-BE49-F238E27FC236}">
                <a16:creationId xmlns:a16="http://schemas.microsoft.com/office/drawing/2014/main" id="{939C2D31-459A-7F3B-685C-BEB1F2C8452F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404993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EB29EE-A599-A182-6492-234066140949}"/>
              </a:ext>
            </a:extLst>
          </p:cNvPr>
          <p:cNvSpPr txBox="1"/>
          <p:nvPr/>
        </p:nvSpPr>
        <p:spPr>
          <a:xfrm>
            <a:off x="2614511" y="3755087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Data Analysis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B38879-27D0-D658-3B0D-17B61E679537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DB0EF8D7-6F53-B117-8B71-2EF59969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3">
              <a:extLst>
                <a:ext uri="{FF2B5EF4-FFF2-40B4-BE49-F238E27FC236}">
                  <a16:creationId xmlns:a16="http://schemas.microsoft.com/office/drawing/2014/main" id="{150FB638-5BAC-F3E5-824D-9431E258A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Oval 4">
              <a:extLst>
                <a:ext uri="{FF2B5EF4-FFF2-40B4-BE49-F238E27FC236}">
                  <a16:creationId xmlns:a16="http://schemas.microsoft.com/office/drawing/2014/main" id="{EED4B05E-1A1A-651C-7B26-0F95D3ED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82F943FE-F87B-FAD7-86D9-250574996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Rectangle 39">
              <a:extLst>
                <a:ext uri="{FF2B5EF4-FFF2-40B4-BE49-F238E27FC236}">
                  <a16:creationId xmlns:a16="http://schemas.microsoft.com/office/drawing/2014/main" id="{5B4665B6-F250-44CF-03A5-5729D3372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Time line</a:t>
              </a:r>
            </a:p>
          </p:txBody>
        </p:sp>
      </p:grpSp>
      <p:sp>
        <p:nvSpPr>
          <p:cNvPr id="37" name="文本框 64">
            <a:extLst>
              <a:ext uri="{FF2B5EF4-FFF2-40B4-BE49-F238E27FC236}">
                <a16:creationId xmlns:a16="http://schemas.microsoft.com/office/drawing/2014/main" id="{20BDC5CE-9EBB-C642-A12B-99507EC3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711" y="3254390"/>
            <a:ext cx="1023181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9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week</a:t>
            </a:r>
          </a:p>
          <a:p>
            <a:pPr eaLnBrk="1" hangingPunct="1"/>
            <a:endParaRPr lang="zh-CN" altLang="en-US" sz="82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21">
            <a:extLst>
              <a:ext uri="{FF2B5EF4-FFF2-40B4-BE49-F238E27FC236}">
                <a16:creationId xmlns:a16="http://schemas.microsoft.com/office/drawing/2014/main" id="{29B624E4-7AE8-9C72-2D89-9D98B40C7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0869" y="2477329"/>
            <a:ext cx="300938" cy="316099"/>
          </a:xfrm>
          <a:prstGeom prst="ellipse">
            <a:avLst/>
          </a:prstGeom>
          <a:solidFill>
            <a:srgbClr val="EE7743"/>
          </a:solidFill>
          <a:ln w="12700">
            <a:noFill/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文本框 64">
            <a:extLst>
              <a:ext uri="{FF2B5EF4-FFF2-40B4-BE49-F238E27FC236}">
                <a16:creationId xmlns:a16="http://schemas.microsoft.com/office/drawing/2014/main" id="{0712688B-7744-0503-37BD-19BC48889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295" y="2789001"/>
            <a:ext cx="1023181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 dirty="0">
                <a:latin typeface="+mj-ea"/>
                <a:ea typeface="+mj-ea"/>
              </a:rPr>
              <a:t>7</a:t>
            </a:r>
            <a:r>
              <a:rPr lang="en-US" altLang="zh-CN" sz="900" b="1" baseline="30000" dirty="0">
                <a:latin typeface="+mj-ea"/>
                <a:ea typeface="+mj-ea"/>
              </a:rPr>
              <a:t>th</a:t>
            </a:r>
            <a:r>
              <a:rPr lang="en-US" altLang="zh-CN" sz="900" b="1" dirty="0">
                <a:latin typeface="+mj-ea"/>
                <a:ea typeface="+mj-ea"/>
              </a:rPr>
              <a:t> week</a:t>
            </a:r>
          </a:p>
          <a:p>
            <a:pPr eaLnBrk="1" hangingPunct="1"/>
            <a:endParaRPr lang="zh-CN" altLang="en-US" sz="82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6EDDA52-61A2-12A5-E2BF-D5183CA73330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4846770" y="2312991"/>
            <a:ext cx="288170" cy="21063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82BC7A8-D44E-458A-64F8-72B67E4D7463}"/>
              </a:ext>
            </a:extLst>
          </p:cNvPr>
          <p:cNvSpPr txBox="1"/>
          <p:nvPr/>
        </p:nvSpPr>
        <p:spPr>
          <a:xfrm>
            <a:off x="4417562" y="2066346"/>
            <a:ext cx="713721" cy="189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rgbClr val="EE7743"/>
                </a:solidFill>
                <a:latin typeface="Impact" panose="020B0806030902050204" pitchFamily="34" charset="0"/>
              </a:rPr>
              <a:t>hiking day</a:t>
            </a:r>
            <a:endParaRPr lang="zh-CN" altLang="en-US" sz="1200" dirty="0" err="1">
              <a:solidFill>
                <a:srgbClr val="EE7743"/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63808C-7E07-C947-B478-744BED81B382}"/>
              </a:ext>
            </a:extLst>
          </p:cNvPr>
          <p:cNvSpPr txBox="1"/>
          <p:nvPr/>
        </p:nvSpPr>
        <p:spPr>
          <a:xfrm>
            <a:off x="4223963" y="2670775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Val &amp; Test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8707A8-AA0A-9EFD-0752-E82F88680A96}"/>
              </a:ext>
            </a:extLst>
          </p:cNvPr>
          <p:cNvSpPr txBox="1"/>
          <p:nvPr/>
        </p:nvSpPr>
        <p:spPr>
          <a:xfrm>
            <a:off x="3300618" y="3221368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Algo &amp; Model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D2E004-D916-5E51-7AB2-7E52BB9B8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860" y="1222333"/>
            <a:ext cx="1626657" cy="805095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27253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10">
            <a:extLst>
              <a:ext uri="{FF2B5EF4-FFF2-40B4-BE49-F238E27FC236}">
                <a16:creationId xmlns:a16="http://schemas.microsoft.com/office/drawing/2014/main" id="{74883B36-E270-40DC-F4AD-0063C4AC4C8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73040" y="1570160"/>
            <a:ext cx="624512" cy="1042411"/>
          </a:xfrm>
          <a:prstGeom prst="line">
            <a:avLst/>
          </a:prstGeom>
          <a:noFill/>
          <a:ln w="28575">
            <a:solidFill>
              <a:schemeClr val="tx2">
                <a:lumMod val="25000"/>
                <a:lumOff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9">
            <a:extLst>
              <a:ext uri="{FF2B5EF4-FFF2-40B4-BE49-F238E27FC236}">
                <a16:creationId xmlns:a16="http://schemas.microsoft.com/office/drawing/2014/main" id="{6625E945-971C-4B69-3615-8D6FAC1CF5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93174" y="2696093"/>
            <a:ext cx="380036" cy="367254"/>
          </a:xfrm>
          <a:prstGeom prst="line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386A337D-3915-DED8-6FE8-C77A0984F411}"/>
              </a:ext>
            </a:extLst>
          </p:cNvPr>
          <p:cNvGrpSpPr/>
          <p:nvPr/>
        </p:nvGrpSpPr>
        <p:grpSpPr>
          <a:xfrm>
            <a:off x="3777536" y="2947467"/>
            <a:ext cx="1135927" cy="851741"/>
            <a:chOff x="5401941" y="484610"/>
            <a:chExt cx="1135927" cy="851741"/>
          </a:xfrm>
        </p:grpSpPr>
        <p:cxnSp>
          <p:nvCxnSpPr>
            <p:cNvPr id="35" name="直接连接符 11">
              <a:extLst>
                <a:ext uri="{FF2B5EF4-FFF2-40B4-BE49-F238E27FC236}">
                  <a16:creationId xmlns:a16="http://schemas.microsoft.com/office/drawing/2014/main" id="{463F1F90-8BEE-6556-4D3F-76523A6240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401941" y="657075"/>
              <a:ext cx="930166" cy="679276"/>
            </a:xfrm>
            <a:prstGeom prst="line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椭圆 18">
              <a:extLst>
                <a:ext uri="{FF2B5EF4-FFF2-40B4-BE49-F238E27FC236}">
                  <a16:creationId xmlns:a16="http://schemas.microsoft.com/office/drawing/2014/main" id="{404B26C2-348B-B9BC-CA9D-B0E64763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788" y="484610"/>
              <a:ext cx="278080" cy="29209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8" name="图片 4">
            <a:extLst>
              <a:ext uri="{FF2B5EF4-FFF2-40B4-BE49-F238E27FC236}">
                <a16:creationId xmlns:a16="http://schemas.microsoft.com/office/drawing/2014/main" id="{4821A352-6378-E848-A060-B6CB75EE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04" y="560906"/>
            <a:ext cx="7668125" cy="45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" name="组合 8">
            <a:extLst>
              <a:ext uri="{FF2B5EF4-FFF2-40B4-BE49-F238E27FC236}">
                <a16:creationId xmlns:a16="http://schemas.microsoft.com/office/drawing/2014/main" id="{04257BC9-0187-A203-2697-20A66B7318E2}"/>
              </a:ext>
            </a:extLst>
          </p:cNvPr>
          <p:cNvGrpSpPr>
            <a:grpSpLocks/>
          </p:cNvGrpSpPr>
          <p:nvPr/>
        </p:nvGrpSpPr>
        <p:grpSpPr bwMode="auto">
          <a:xfrm>
            <a:off x="1894475" y="3685313"/>
            <a:ext cx="2681015" cy="1155632"/>
            <a:chOff x="1501" y="4760625"/>
            <a:chExt cx="4150966" cy="1703423"/>
          </a:xfrm>
        </p:grpSpPr>
        <p:cxnSp>
          <p:nvCxnSpPr>
            <p:cNvPr id="60" name="直接连接符 9">
              <a:extLst>
                <a:ext uri="{FF2B5EF4-FFF2-40B4-BE49-F238E27FC236}">
                  <a16:creationId xmlns:a16="http://schemas.microsoft.com/office/drawing/2014/main" id="{5392EC89-3A9F-8E0B-3267-E706411375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01" y="5743968"/>
              <a:ext cx="1340779" cy="72008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直接连接符 10">
              <a:extLst>
                <a:ext uri="{FF2B5EF4-FFF2-40B4-BE49-F238E27FC236}">
                  <a16:creationId xmlns:a16="http://schemas.microsoft.com/office/drawing/2014/main" id="{6DD1B9DF-8EF8-1A9A-0DA9-0875DA5654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453477" y="4965572"/>
              <a:ext cx="1390023" cy="713234"/>
            </a:xfrm>
            <a:prstGeom prst="line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椭圆 17">
              <a:extLst>
                <a:ext uri="{FF2B5EF4-FFF2-40B4-BE49-F238E27FC236}">
                  <a16:creationId xmlns:a16="http://schemas.microsoft.com/office/drawing/2014/main" id="{FA69A4DC-E971-4A0A-EEEB-75BA2519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06" y="5512324"/>
              <a:ext cx="430547" cy="43054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2" name="椭圆 21">
              <a:extLst>
                <a:ext uri="{FF2B5EF4-FFF2-40B4-BE49-F238E27FC236}">
                  <a16:creationId xmlns:a16="http://schemas.microsoft.com/office/drawing/2014/main" id="{10DA3FD9-A41D-D7F2-06D1-49CC27F28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612" y="4760625"/>
              <a:ext cx="371792" cy="371792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>
              <a:solidFill>
                <a:schemeClr val="tx2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6" name="文本框 22">
              <a:extLst>
                <a:ext uri="{FF2B5EF4-FFF2-40B4-BE49-F238E27FC236}">
                  <a16:creationId xmlns:a16="http://schemas.microsoft.com/office/drawing/2014/main" id="{6A759734-3790-09E7-2790-34494643C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281" y="5977707"/>
              <a:ext cx="2468653" cy="340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9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weeks</a:t>
              </a:r>
            </a:p>
          </p:txBody>
        </p:sp>
        <p:sp>
          <p:nvSpPr>
            <p:cNvPr id="78" name="文本框 64">
              <a:extLst>
                <a:ext uri="{FF2B5EF4-FFF2-40B4-BE49-F238E27FC236}">
                  <a16:creationId xmlns:a16="http://schemas.microsoft.com/office/drawing/2014/main" id="{1308AFF1-F717-2CB0-19AF-317A9A342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8295" y="5127539"/>
              <a:ext cx="1584172" cy="527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900" b="1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week</a:t>
              </a:r>
            </a:p>
            <a:p>
              <a:pPr eaLnBrk="1" hangingPunct="1"/>
              <a:endParaRPr lang="zh-CN" altLang="en-US" sz="82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24" name="object 2">
            <a:extLst>
              <a:ext uri="{FF2B5EF4-FFF2-40B4-BE49-F238E27FC236}">
                <a16:creationId xmlns:a16="http://schemas.microsoft.com/office/drawing/2014/main" id="{999CD4FA-296A-509C-8250-851FFF8A8A4C}"/>
              </a:ext>
            </a:extLst>
          </p:cNvPr>
          <p:cNvSpPr txBox="1">
            <a:spLocks/>
          </p:cNvSpPr>
          <p:nvPr/>
        </p:nvSpPr>
        <p:spPr>
          <a:xfrm>
            <a:off x="331108" y="161312"/>
            <a:ext cx="2630805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1" i="0">
                <a:solidFill>
                  <a:srgbClr val="0066BC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-25" normalizeH="0" baseline="0" noProof="0" dirty="0">
                <a:ln>
                  <a:noFill/>
                </a:ln>
                <a:solidFill>
                  <a:srgbClr val="0066B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Project Plan</a:t>
            </a:r>
            <a:endParaRPr kumimoji="0" lang="en-US" sz="1800" b="1" i="0" u="none" strike="noStrike" kern="0" cap="none" spc="-40" normalizeH="0" baseline="0" noProof="0" dirty="0">
              <a:ln>
                <a:noFill/>
              </a:ln>
              <a:solidFill>
                <a:srgbClr val="0066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Foliennummernplatzhalter 3">
            <a:extLst>
              <a:ext uri="{FF2B5EF4-FFF2-40B4-BE49-F238E27FC236}">
                <a16:creationId xmlns:a16="http://schemas.microsoft.com/office/drawing/2014/main" id="{9C28615F-6BB0-C7F3-1B26-14A9CACD3B49}"/>
              </a:ext>
            </a:extLst>
          </p:cNvPr>
          <p:cNvSpPr txBox="1">
            <a:spLocks/>
          </p:cNvSpPr>
          <p:nvPr/>
        </p:nvSpPr>
        <p:spPr>
          <a:xfrm>
            <a:off x="7772828" y="4893402"/>
            <a:ext cx="1258888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1137AF16-68A3-48C4-1BD4-512D34C40EDC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9B381D04-9E5D-FF16-BEB9-70C249A0597C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FA2F65DA-BBA1-29F1-A264-9E00501FDCE8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C9A2B504-2B39-71DE-FB25-93F6BE0F16F9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C38FD3C-F4EA-5443-B50B-FCD2FDAFEB01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E5097AE0-CCE8-F4A4-6635-C93FDBC1D162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DDE3251D-6CF8-0F1D-BE78-C463B32BF49B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>
            <a:extLst>
              <a:ext uri="{FF2B5EF4-FFF2-40B4-BE49-F238E27FC236}">
                <a16:creationId xmlns:a16="http://schemas.microsoft.com/office/drawing/2014/main" id="{939C2D31-459A-7F3B-685C-BEB1F2C8452F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404993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EB29EE-A599-A182-6492-234066140949}"/>
              </a:ext>
            </a:extLst>
          </p:cNvPr>
          <p:cNvSpPr txBox="1"/>
          <p:nvPr/>
        </p:nvSpPr>
        <p:spPr>
          <a:xfrm>
            <a:off x="2614511" y="3755087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Data Analysis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D1C995C-3585-CC87-60C0-69121C85FBA3}"/>
              </a:ext>
            </a:extLst>
          </p:cNvPr>
          <p:cNvSpPr txBox="1"/>
          <p:nvPr/>
        </p:nvSpPr>
        <p:spPr>
          <a:xfrm>
            <a:off x="3300618" y="3221368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Algo &amp; Model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4B38879-27D0-D658-3B0D-17B61E679537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DB0EF8D7-6F53-B117-8B71-2EF59969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Oval 3">
              <a:extLst>
                <a:ext uri="{FF2B5EF4-FFF2-40B4-BE49-F238E27FC236}">
                  <a16:creationId xmlns:a16="http://schemas.microsoft.com/office/drawing/2014/main" id="{150FB638-5BAC-F3E5-824D-9431E258A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Oval 4">
              <a:extLst>
                <a:ext uri="{FF2B5EF4-FFF2-40B4-BE49-F238E27FC236}">
                  <a16:creationId xmlns:a16="http://schemas.microsoft.com/office/drawing/2014/main" id="{EED4B05E-1A1A-651C-7B26-0F95D3ED2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82F943FE-F87B-FAD7-86D9-250574996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Rectangle 39">
              <a:extLst>
                <a:ext uri="{FF2B5EF4-FFF2-40B4-BE49-F238E27FC236}">
                  <a16:creationId xmlns:a16="http://schemas.microsoft.com/office/drawing/2014/main" id="{5B4665B6-F250-44CF-03A5-5729D3372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Time line</a:t>
              </a:r>
            </a:p>
          </p:txBody>
        </p:sp>
      </p:grpSp>
      <p:sp>
        <p:nvSpPr>
          <p:cNvPr id="37" name="文本框 64">
            <a:extLst>
              <a:ext uri="{FF2B5EF4-FFF2-40B4-BE49-F238E27FC236}">
                <a16:creationId xmlns:a16="http://schemas.microsoft.com/office/drawing/2014/main" id="{20BDC5CE-9EBB-C642-A12B-99507EC3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711" y="3254390"/>
            <a:ext cx="1023181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9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week</a:t>
            </a:r>
          </a:p>
          <a:p>
            <a:pPr eaLnBrk="1" hangingPunct="1"/>
            <a:endParaRPr lang="zh-CN" altLang="en-US" sz="82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21">
            <a:extLst>
              <a:ext uri="{FF2B5EF4-FFF2-40B4-BE49-F238E27FC236}">
                <a16:creationId xmlns:a16="http://schemas.microsoft.com/office/drawing/2014/main" id="{29B624E4-7AE8-9C72-2D89-9D98B40C7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0869" y="2477329"/>
            <a:ext cx="300938" cy="316099"/>
          </a:xfrm>
          <a:prstGeom prst="ellipse">
            <a:avLst/>
          </a:prstGeom>
          <a:solidFill>
            <a:srgbClr val="EE7743"/>
          </a:solidFill>
          <a:ln w="12700">
            <a:noFill/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文本框 64">
            <a:extLst>
              <a:ext uri="{FF2B5EF4-FFF2-40B4-BE49-F238E27FC236}">
                <a16:creationId xmlns:a16="http://schemas.microsoft.com/office/drawing/2014/main" id="{0712688B-7744-0503-37BD-19BC48889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834" y="1483205"/>
            <a:ext cx="1023181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 dirty="0">
                <a:latin typeface="+mj-ea"/>
                <a:ea typeface="+mj-ea"/>
              </a:rPr>
              <a:t>8</a:t>
            </a:r>
            <a:r>
              <a:rPr lang="en-US" altLang="zh-CN" sz="900" b="1" baseline="30000" dirty="0">
                <a:latin typeface="+mj-ea"/>
                <a:ea typeface="+mj-ea"/>
              </a:rPr>
              <a:t>th</a:t>
            </a:r>
            <a:r>
              <a:rPr lang="en-US" altLang="zh-CN" sz="900" b="1" dirty="0">
                <a:latin typeface="+mj-ea"/>
                <a:ea typeface="+mj-ea"/>
              </a:rPr>
              <a:t> week</a:t>
            </a:r>
          </a:p>
          <a:p>
            <a:pPr eaLnBrk="1" hangingPunct="1"/>
            <a:endParaRPr lang="zh-CN" altLang="en-US" sz="82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9A85A9B-E190-5B84-C66F-EC1657DD2F03}"/>
              </a:ext>
            </a:extLst>
          </p:cNvPr>
          <p:cNvSpPr txBox="1"/>
          <p:nvPr/>
        </p:nvSpPr>
        <p:spPr>
          <a:xfrm>
            <a:off x="4223963" y="2670775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Val &amp; Test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6EDDA52-61A2-12A5-E2BF-D5183CA73330}"/>
              </a:ext>
            </a:extLst>
          </p:cNvPr>
          <p:cNvCxnSpPr>
            <a:stCxn id="38" idx="1"/>
          </p:cNvCxnSpPr>
          <p:nvPr/>
        </p:nvCxnSpPr>
        <p:spPr>
          <a:xfrm flipH="1" flipV="1">
            <a:off x="4846770" y="2312991"/>
            <a:ext cx="288170" cy="21063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82BC7A8-D44E-458A-64F8-72B67E4D7463}"/>
              </a:ext>
            </a:extLst>
          </p:cNvPr>
          <p:cNvSpPr txBox="1"/>
          <p:nvPr/>
        </p:nvSpPr>
        <p:spPr>
          <a:xfrm>
            <a:off x="4417562" y="2066346"/>
            <a:ext cx="713721" cy="189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solidFill>
                  <a:srgbClr val="EE7743"/>
                </a:solidFill>
                <a:latin typeface="Impact" panose="020B0806030902050204" pitchFamily="34" charset="0"/>
              </a:rPr>
              <a:t>hiking day</a:t>
            </a:r>
            <a:endParaRPr lang="zh-CN" altLang="en-US" sz="1200" dirty="0" err="1">
              <a:solidFill>
                <a:srgbClr val="EE7743"/>
              </a:solidFill>
              <a:latin typeface="Impact" panose="020B0806030902050204" pitchFamily="34" charset="0"/>
            </a:endParaRPr>
          </a:p>
        </p:txBody>
      </p:sp>
      <p:cxnSp>
        <p:nvCxnSpPr>
          <p:cNvPr id="42" name="直接连接符 10">
            <a:extLst>
              <a:ext uri="{FF2B5EF4-FFF2-40B4-BE49-F238E27FC236}">
                <a16:creationId xmlns:a16="http://schemas.microsoft.com/office/drawing/2014/main" id="{5EB185BB-39CF-7AD8-154C-B45AA1AD129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17669" y="601668"/>
            <a:ext cx="1321572" cy="1093150"/>
          </a:xfrm>
          <a:prstGeom prst="line">
            <a:avLst/>
          </a:prstGeom>
          <a:noFill/>
          <a:ln w="28575">
            <a:solidFill>
              <a:schemeClr val="tx2">
                <a:lumMod val="10000"/>
                <a:lumOff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椭圆 18">
            <a:extLst>
              <a:ext uri="{FF2B5EF4-FFF2-40B4-BE49-F238E27FC236}">
                <a16:creationId xmlns:a16="http://schemas.microsoft.com/office/drawing/2014/main" id="{8C7E8965-F842-3BE1-9205-A1ECFFD6F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0196" y="1527384"/>
            <a:ext cx="278080" cy="29209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椭圆 18">
            <a:extLst>
              <a:ext uri="{FF2B5EF4-FFF2-40B4-BE49-F238E27FC236}">
                <a16:creationId xmlns:a16="http://schemas.microsoft.com/office/drawing/2014/main" id="{40821477-81B7-98EE-893F-0DD913E03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533" y="452150"/>
            <a:ext cx="278080" cy="29209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6291BE9-2F67-1736-374B-33D7259552A9}"/>
              </a:ext>
            </a:extLst>
          </p:cNvPr>
          <p:cNvSpPr txBox="1"/>
          <p:nvPr/>
        </p:nvSpPr>
        <p:spPr>
          <a:xfrm>
            <a:off x="4575490" y="1847325"/>
            <a:ext cx="1100918" cy="178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Web &amp; Docker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sp>
        <p:nvSpPr>
          <p:cNvPr id="48" name="文本框 64">
            <a:extLst>
              <a:ext uri="{FF2B5EF4-FFF2-40B4-BE49-F238E27FC236}">
                <a16:creationId xmlns:a16="http://schemas.microsoft.com/office/drawing/2014/main" id="{AB72B43B-2954-EF5C-4C3E-C6B6E669A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932" y="229207"/>
            <a:ext cx="1023181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 dirty="0">
                <a:latin typeface="+mj-ea"/>
                <a:ea typeface="+mj-ea"/>
              </a:rPr>
              <a:t>9</a:t>
            </a:r>
            <a:r>
              <a:rPr lang="en-US" altLang="zh-CN" sz="900" b="1" baseline="30000" dirty="0">
                <a:latin typeface="+mj-ea"/>
                <a:ea typeface="+mj-ea"/>
              </a:rPr>
              <a:t>th</a:t>
            </a:r>
            <a:r>
              <a:rPr lang="en-US" altLang="zh-CN" sz="900" b="1" dirty="0">
                <a:latin typeface="+mj-ea"/>
                <a:ea typeface="+mj-ea"/>
              </a:rPr>
              <a:t> week</a:t>
            </a:r>
          </a:p>
          <a:p>
            <a:pPr eaLnBrk="1" hangingPunct="1"/>
            <a:endParaRPr lang="zh-CN" altLang="en-US" sz="82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71B339D-33E1-2E9E-AC68-C52BAABC1E40}"/>
              </a:ext>
            </a:extLst>
          </p:cNvPr>
          <p:cNvSpPr txBox="1"/>
          <p:nvPr/>
        </p:nvSpPr>
        <p:spPr>
          <a:xfrm>
            <a:off x="5760243" y="725708"/>
            <a:ext cx="1100918" cy="371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latin typeface="+mj-ea"/>
                <a:ea typeface="+mj-ea"/>
              </a:rPr>
              <a:t>Video &amp; Final Report</a:t>
            </a:r>
            <a:endParaRPr lang="zh-CN" altLang="en-US" sz="1100" b="1" dirty="0" err="1">
              <a:latin typeface="+mj-ea"/>
              <a:ea typeface="+mj-ea"/>
            </a:endParaRPr>
          </a:p>
        </p:txBody>
      </p:sp>
      <p:sp>
        <p:nvSpPr>
          <p:cNvPr id="50" name="文本框 64">
            <a:extLst>
              <a:ext uri="{FF2B5EF4-FFF2-40B4-BE49-F238E27FC236}">
                <a16:creationId xmlns:a16="http://schemas.microsoft.com/office/drawing/2014/main" id="{911B9413-DF30-CD16-F820-1BB164093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295" y="2789001"/>
            <a:ext cx="1023181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00" b="1" dirty="0">
                <a:latin typeface="+mj-ea"/>
                <a:ea typeface="+mj-ea"/>
              </a:rPr>
              <a:t>7</a:t>
            </a:r>
            <a:r>
              <a:rPr lang="en-US" altLang="zh-CN" sz="900" b="1" baseline="30000" dirty="0">
                <a:latin typeface="+mj-ea"/>
                <a:ea typeface="+mj-ea"/>
              </a:rPr>
              <a:t>th</a:t>
            </a:r>
            <a:r>
              <a:rPr lang="en-US" altLang="zh-CN" sz="900" b="1" dirty="0">
                <a:latin typeface="+mj-ea"/>
                <a:ea typeface="+mj-ea"/>
              </a:rPr>
              <a:t> week</a:t>
            </a:r>
          </a:p>
          <a:p>
            <a:pPr eaLnBrk="1" hangingPunct="1"/>
            <a:endParaRPr lang="zh-CN" altLang="en-US" sz="82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Grafik 2" descr="countdown.gif">
            <a:extLst>
              <a:ext uri="{FF2B5EF4-FFF2-40B4-BE49-F238E27FC236}">
                <a16:creationId xmlns:a16="http://schemas.microsoft.com/office/drawing/2014/main" id="{18EA00C5-9F23-CE86-C7D6-A62EEF70A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30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D93A0DD-1A0B-DB74-82AF-2B22D3B61BD0}"/>
              </a:ext>
            </a:extLst>
          </p:cNvPr>
          <p:cNvSpPr/>
          <p:nvPr/>
        </p:nvSpPr>
        <p:spPr>
          <a:xfrm>
            <a:off x="1871891" y="-1"/>
            <a:ext cx="7272109" cy="5128829"/>
          </a:xfrm>
          <a:prstGeom prst="rect">
            <a:avLst/>
          </a:prstGeom>
          <a:blipFill dpi="0" rotWithShape="1">
            <a:blip r:embed="rId3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24" name="object 2">
            <a:extLst>
              <a:ext uri="{FF2B5EF4-FFF2-40B4-BE49-F238E27FC236}">
                <a16:creationId xmlns:a16="http://schemas.microsoft.com/office/drawing/2014/main" id="{999CD4FA-296A-509C-8250-851FFF8A8A4C}"/>
              </a:ext>
            </a:extLst>
          </p:cNvPr>
          <p:cNvSpPr txBox="1">
            <a:spLocks/>
          </p:cNvSpPr>
          <p:nvPr/>
        </p:nvSpPr>
        <p:spPr>
          <a:xfrm>
            <a:off x="331108" y="161312"/>
            <a:ext cx="2630805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1" i="0">
                <a:solidFill>
                  <a:srgbClr val="0066BC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-25" normalizeH="0" baseline="0" noProof="0" dirty="0">
                <a:ln>
                  <a:noFill/>
                </a:ln>
                <a:solidFill>
                  <a:srgbClr val="0066B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Project Plan</a:t>
            </a:r>
            <a:endParaRPr kumimoji="0" lang="en-US" sz="1800" b="1" i="0" u="none" strike="noStrike" kern="0" cap="none" spc="-40" normalizeH="0" baseline="0" noProof="0" dirty="0">
              <a:ln>
                <a:noFill/>
              </a:ln>
              <a:solidFill>
                <a:srgbClr val="0066B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7" name="Grafik 2" descr="countdown.gif">
            <a:extLst>
              <a:ext uri="{FF2B5EF4-FFF2-40B4-BE49-F238E27FC236}">
                <a16:creationId xmlns:a16="http://schemas.microsoft.com/office/drawing/2014/main" id="{E58D17F3-68F6-B7C4-6514-9876DDC5C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" name="Foliennummernplatzhalter 3">
            <a:extLst>
              <a:ext uri="{FF2B5EF4-FFF2-40B4-BE49-F238E27FC236}">
                <a16:creationId xmlns:a16="http://schemas.microsoft.com/office/drawing/2014/main" id="{9C28615F-6BB0-C7F3-1B26-14A9CACD3B49}"/>
              </a:ext>
            </a:extLst>
          </p:cNvPr>
          <p:cNvSpPr txBox="1">
            <a:spLocks/>
          </p:cNvSpPr>
          <p:nvPr/>
        </p:nvSpPr>
        <p:spPr>
          <a:xfrm>
            <a:off x="7772828" y="4893402"/>
            <a:ext cx="1258888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1137AF16-68A3-48C4-1BD4-512D34C40EDC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9B381D04-9E5D-FF16-BEB9-70C249A0597C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FA2F65DA-BBA1-29F1-A264-9E00501FDCE8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C9A2B504-2B39-71DE-FB25-93F6BE0F16F9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C38FD3C-F4EA-5443-B50B-FCD2FDAFEB01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E5097AE0-CCE8-F4A4-6635-C93FDBC1D162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DDE3251D-6CF8-0F1D-BE78-C463B32BF49B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>
            <a:extLst>
              <a:ext uri="{FF2B5EF4-FFF2-40B4-BE49-F238E27FC236}">
                <a16:creationId xmlns:a16="http://schemas.microsoft.com/office/drawing/2014/main" id="{939C2D31-459A-7F3B-685C-BEB1F2C8452F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404993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14BCF3D-BC51-68D4-713B-0F9AD23A2443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46" name="Oval 6">
              <a:extLst>
                <a:ext uri="{FF2B5EF4-FFF2-40B4-BE49-F238E27FC236}">
                  <a16:creationId xmlns:a16="http://schemas.microsoft.com/office/drawing/2014/main" id="{117465E2-DACA-F4D6-8D00-1D280C02D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Oval 3">
              <a:extLst>
                <a:ext uri="{FF2B5EF4-FFF2-40B4-BE49-F238E27FC236}">
                  <a16:creationId xmlns:a16="http://schemas.microsoft.com/office/drawing/2014/main" id="{C8914706-C5DB-B447-DF7E-41F56F3C0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403D23DF-3609-178C-AB9F-EF3BD5825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Oval 5">
              <a:extLst>
                <a:ext uri="{FF2B5EF4-FFF2-40B4-BE49-F238E27FC236}">
                  <a16:creationId xmlns:a16="http://schemas.microsoft.com/office/drawing/2014/main" id="{6C1BCC8C-173C-93FD-998A-5617A3C53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0" name="Rectangle 39">
              <a:extLst>
                <a:ext uri="{FF2B5EF4-FFF2-40B4-BE49-F238E27FC236}">
                  <a16:creationId xmlns:a16="http://schemas.microsoft.com/office/drawing/2014/main" id="{4AB4E844-07E0-2655-8F8F-DB886A8E1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Time line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7CF15158-69A4-DA87-8F7A-C3B8EFE090FE}"/>
              </a:ext>
            </a:extLst>
          </p:cNvPr>
          <p:cNvSpPr txBox="1"/>
          <p:nvPr/>
        </p:nvSpPr>
        <p:spPr>
          <a:xfrm>
            <a:off x="3280829" y="1274743"/>
            <a:ext cx="4941341" cy="888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b="0" i="0" dirty="0">
                <a:solidFill>
                  <a:srgbClr val="03002F"/>
                </a:solidFill>
                <a:effectLst/>
                <a:latin typeface="FKGrotesk"/>
              </a:rPr>
              <a:t>“The secret of getting ahead is getting started.” </a:t>
            </a:r>
          </a:p>
          <a:p>
            <a:pPr algn="r">
              <a:lnSpc>
                <a:spcPct val="114000"/>
              </a:lnSpc>
            </a:pPr>
            <a:r>
              <a:rPr lang="en-US" altLang="zh-CN" b="0" i="0" dirty="0">
                <a:solidFill>
                  <a:srgbClr val="03002F"/>
                </a:solidFill>
                <a:effectLst/>
                <a:latin typeface="FKGrotesk"/>
              </a:rPr>
              <a:t>– Mark Twain</a:t>
            </a:r>
          </a:p>
          <a:p>
            <a:pPr>
              <a:lnSpc>
                <a:spcPct val="114000"/>
              </a:lnSpc>
            </a:pPr>
            <a:endParaRPr lang="zh-CN" alt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37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2EC7C06-5AA8-55A1-86CA-AAB742C473B7}"/>
              </a:ext>
            </a:extLst>
          </p:cNvPr>
          <p:cNvGrpSpPr/>
          <p:nvPr/>
        </p:nvGrpSpPr>
        <p:grpSpPr>
          <a:xfrm>
            <a:off x="1786548" y="882108"/>
            <a:ext cx="6377998" cy="3874737"/>
            <a:chOff x="1222668" y="836388"/>
            <a:chExt cx="6377998" cy="387473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9B8D465-ADBA-C3B3-27F6-BF5A4A5AC4BA}"/>
                </a:ext>
              </a:extLst>
            </p:cNvPr>
            <p:cNvSpPr/>
            <p:nvPr/>
          </p:nvSpPr>
          <p:spPr>
            <a:xfrm>
              <a:off x="1867768" y="2896141"/>
              <a:ext cx="5408468" cy="18149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194" dirty="0">
                  <a:solidFill>
                    <a:prstClr val="white">
                      <a:lumMod val="75000"/>
                      <a:alpha val="26000"/>
                    </a:prstClr>
                  </a:solidFill>
                  <a:latin typeface="思源宋体 CN Heavy"/>
                  <a:cs typeface="+mn-cs"/>
                </a:rPr>
                <a:t>Contents</a:t>
              </a:r>
              <a:endParaRPr lang="zh-CN" altLang="en-US" sz="11194" dirty="0">
                <a:solidFill>
                  <a:prstClr val="white">
                    <a:lumMod val="75000"/>
                    <a:alpha val="26000"/>
                  </a:prstClr>
                </a:solidFill>
                <a:latin typeface="思源宋体 CN Heavy"/>
                <a:cs typeface="+mn-cs"/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62BD870-6145-9569-CD0A-C876D104F27D}"/>
                </a:ext>
              </a:extLst>
            </p:cNvPr>
            <p:cNvSpPr/>
            <p:nvPr/>
          </p:nvSpPr>
          <p:spPr>
            <a:xfrm>
              <a:off x="1582212" y="1478434"/>
              <a:ext cx="1380106" cy="2137928"/>
            </a:xfrm>
            <a:prstGeom prst="roundRect">
              <a:avLst>
                <a:gd name="adj" fmla="val 9628"/>
              </a:avLst>
            </a:prstGeom>
            <a:gradFill flip="none" rotWithShape="1">
              <a:gsLst>
                <a:gs pos="20000">
                  <a:schemeClr val="accent1">
                    <a:lumMod val="77000"/>
                  </a:schemeClr>
                </a:gs>
                <a:gs pos="100000">
                  <a:schemeClr val="accent1">
                    <a:lumMod val="81000"/>
                    <a:lumOff val="19000"/>
                  </a:schemeClr>
                </a:gs>
              </a:gsLst>
              <a:lin ang="13500000" scaled="1"/>
              <a:tileRect/>
            </a:gradFill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contrasting" dir="t"/>
            </a:scene3d>
            <a:sp3d extrusionH="76200" prstMaterial="dkEdge">
              <a:extrusionClr>
                <a:schemeClr val="accent1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white"/>
                </a:solidFill>
                <a:latin typeface="Roboto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290E127-E1B1-6D38-5F3F-8D73262DAC93}"/>
                </a:ext>
              </a:extLst>
            </p:cNvPr>
            <p:cNvSpPr/>
            <p:nvPr/>
          </p:nvSpPr>
          <p:spPr>
            <a:xfrm>
              <a:off x="2896154" y="836388"/>
              <a:ext cx="1380106" cy="2137928"/>
            </a:xfrm>
            <a:prstGeom prst="roundRect">
              <a:avLst>
                <a:gd name="adj" fmla="val 9628"/>
              </a:avLst>
            </a:prstGeom>
            <a:gradFill flip="none" rotWithShape="1">
              <a:gsLst>
                <a:gs pos="20000">
                  <a:schemeClr val="accent1">
                    <a:lumMod val="77000"/>
                  </a:schemeClr>
                </a:gs>
                <a:gs pos="100000">
                  <a:schemeClr val="accent1">
                    <a:lumMod val="81000"/>
                    <a:lumOff val="19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444500" dist="190500" dir="8100000" algn="tr" rotWithShape="0">
                <a:prstClr val="black">
                  <a:alpha val="38000"/>
                </a:prstClr>
              </a:outerShdw>
            </a:effectLst>
            <a:scene3d>
              <a:camera prst="perspectiveHeroicExtremeLeftFacing" fov="1500000">
                <a:rot lat="20577502" lon="1831297" rev="20310850"/>
              </a:camera>
              <a:lightRig rig="contrasting" dir="t"/>
            </a:scene3d>
            <a:sp3d extrusionH="76200" prstMaterial="dkEdge">
              <a:extrusionClr>
                <a:schemeClr val="accent1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white"/>
                </a:solidFill>
                <a:latin typeface="Roboto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915AAD9-48A8-9D64-E7D7-F489B5BC7FC1}"/>
                </a:ext>
              </a:extLst>
            </p:cNvPr>
            <p:cNvSpPr/>
            <p:nvPr/>
          </p:nvSpPr>
          <p:spPr>
            <a:xfrm>
              <a:off x="3666831" y="1648823"/>
              <a:ext cx="1380106" cy="2137928"/>
            </a:xfrm>
            <a:prstGeom prst="roundRect">
              <a:avLst>
                <a:gd name="adj" fmla="val 9628"/>
              </a:avLst>
            </a:prstGeom>
            <a:gradFill flip="none" rotWithShape="1">
              <a:gsLst>
                <a:gs pos="20000">
                  <a:schemeClr val="accent1">
                    <a:lumMod val="77000"/>
                  </a:schemeClr>
                </a:gs>
                <a:gs pos="100000">
                  <a:schemeClr val="accent1">
                    <a:lumMod val="81000"/>
                    <a:lumOff val="19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444500" dist="190500" dir="8100000" algn="tr" rotWithShape="0">
                <a:prstClr val="black">
                  <a:alpha val="38000"/>
                </a:prstClr>
              </a:outerShdw>
            </a:effectLst>
            <a:scene3d>
              <a:camera prst="perspectiveHeroicExtremeLeftFacing" fov="1500000">
                <a:rot lat="20577502" lon="1831297" rev="20310850"/>
              </a:camera>
              <a:lightRig rig="contrasting" dir="t"/>
            </a:scene3d>
            <a:sp3d extrusionH="76200" prstMaterial="dkEdge">
              <a:extrusionClr>
                <a:schemeClr val="accent1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white"/>
                </a:solidFill>
                <a:latin typeface="Roboto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31483FD-FBF4-4CA9-31ED-10D143895489}"/>
                </a:ext>
              </a:extLst>
            </p:cNvPr>
            <p:cNvSpPr/>
            <p:nvPr/>
          </p:nvSpPr>
          <p:spPr>
            <a:xfrm>
              <a:off x="4903383" y="1478434"/>
              <a:ext cx="1380106" cy="2137928"/>
            </a:xfrm>
            <a:prstGeom prst="roundRect">
              <a:avLst>
                <a:gd name="adj" fmla="val 9628"/>
              </a:avLst>
            </a:prstGeom>
            <a:gradFill flip="none" rotWithShape="1">
              <a:gsLst>
                <a:gs pos="20000">
                  <a:schemeClr val="accent1">
                    <a:lumMod val="77000"/>
                  </a:schemeClr>
                </a:gs>
                <a:gs pos="100000">
                  <a:schemeClr val="accent1">
                    <a:lumMod val="81000"/>
                    <a:lumOff val="19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444500" dist="190500" dir="8100000" algn="tr" rotWithShape="0">
                <a:prstClr val="black">
                  <a:alpha val="38000"/>
                </a:prstClr>
              </a:outerShdw>
            </a:effectLst>
            <a:scene3d>
              <a:camera prst="perspectiveHeroicExtremeLeftFacing" fov="1500000">
                <a:rot lat="20577502" lon="1831297" rev="20310850"/>
              </a:camera>
              <a:lightRig rig="contrasting" dir="t"/>
            </a:scene3d>
            <a:sp3d extrusionH="76200" prstMaterial="dkEdge">
              <a:extrusionClr>
                <a:schemeClr val="accent1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white"/>
                </a:solidFill>
                <a:latin typeface="Roboto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FFDBABB-4D21-D0BD-8B03-CEF68A892FD0}"/>
                </a:ext>
              </a:extLst>
            </p:cNvPr>
            <p:cNvSpPr/>
            <p:nvPr/>
          </p:nvSpPr>
          <p:spPr>
            <a:xfrm>
              <a:off x="6220560" y="836388"/>
              <a:ext cx="1380106" cy="2137928"/>
            </a:xfrm>
            <a:prstGeom prst="roundRect">
              <a:avLst>
                <a:gd name="adj" fmla="val 9628"/>
              </a:avLst>
            </a:prstGeom>
            <a:gradFill flip="none" rotWithShape="1">
              <a:gsLst>
                <a:gs pos="20000">
                  <a:schemeClr val="accent1">
                    <a:lumMod val="77000"/>
                  </a:schemeClr>
                </a:gs>
                <a:gs pos="100000">
                  <a:schemeClr val="accent1">
                    <a:lumMod val="81000"/>
                    <a:lumOff val="19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444500" dist="190500" dir="8100000" algn="tr" rotWithShape="0">
                <a:prstClr val="black">
                  <a:alpha val="38000"/>
                </a:prstClr>
              </a:outerShdw>
            </a:effectLst>
            <a:scene3d>
              <a:camera prst="perspectiveHeroicExtremeLeftFacing" fov="1500000">
                <a:rot lat="20577502" lon="1831297" rev="20310850"/>
              </a:camera>
              <a:lightRig rig="contrasting" dir="t"/>
            </a:scene3d>
            <a:sp3d extrusionH="76200" prstMaterial="dkEdge">
              <a:extrusionClr>
                <a:schemeClr val="accent1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3">
                <a:solidFill>
                  <a:prstClr val="white"/>
                </a:solidFill>
                <a:latin typeface="Roboto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7E72F23-44C6-437A-9975-AC2B5F427EA4}"/>
                </a:ext>
              </a:extLst>
            </p:cNvPr>
            <p:cNvSpPr txBox="1"/>
            <p:nvPr/>
          </p:nvSpPr>
          <p:spPr>
            <a:xfrm>
              <a:off x="1976180" y="1619935"/>
              <a:ext cx="446696" cy="224487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75" dirty="0">
                  <a:solidFill>
                    <a:prstClr val="white">
                      <a:alpha val="50000"/>
                    </a:prstClr>
                  </a:solidFill>
                  <a:latin typeface="思源宋体 CN Heavy"/>
                </a:rPr>
                <a:t>01</a:t>
              </a:r>
              <a:endParaRPr lang="zh-CN" altLang="en-US" sz="1575" dirty="0">
                <a:solidFill>
                  <a:prstClr val="white">
                    <a:alpha val="50000"/>
                  </a:prstClr>
                </a:solidFill>
                <a:latin typeface="思源宋体 CN Heavy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EDE42A7-7E5A-16BF-6F67-C9DA40476C64}"/>
                </a:ext>
              </a:extLst>
            </p:cNvPr>
            <p:cNvSpPr txBox="1"/>
            <p:nvPr/>
          </p:nvSpPr>
          <p:spPr>
            <a:xfrm>
              <a:off x="3277617" y="962939"/>
              <a:ext cx="446696" cy="224487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75" dirty="0">
                  <a:solidFill>
                    <a:prstClr val="white">
                      <a:alpha val="50000"/>
                    </a:prstClr>
                  </a:solidFill>
                  <a:latin typeface="思源宋体 CN Heavy"/>
                </a:rPr>
                <a:t>02</a:t>
              </a:r>
              <a:endParaRPr lang="zh-CN" altLang="en-US" sz="1575" dirty="0">
                <a:solidFill>
                  <a:prstClr val="white">
                    <a:alpha val="50000"/>
                  </a:prstClr>
                </a:solidFill>
                <a:latin typeface="思源宋体 CN Heavy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280B91C-481E-494A-ADAB-BEAC18C9D22B}"/>
                </a:ext>
              </a:extLst>
            </p:cNvPr>
            <p:cNvSpPr txBox="1"/>
            <p:nvPr/>
          </p:nvSpPr>
          <p:spPr>
            <a:xfrm>
              <a:off x="4067373" y="1757012"/>
              <a:ext cx="446696" cy="224487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75" dirty="0">
                  <a:solidFill>
                    <a:prstClr val="white">
                      <a:alpha val="50000"/>
                    </a:prstClr>
                  </a:solidFill>
                  <a:latin typeface="思源宋体 CN Heavy"/>
                </a:rPr>
                <a:t>03</a:t>
              </a:r>
              <a:endParaRPr lang="zh-CN" altLang="en-US" sz="1575" dirty="0">
                <a:solidFill>
                  <a:prstClr val="white">
                    <a:alpha val="50000"/>
                  </a:prstClr>
                </a:solidFill>
                <a:latin typeface="思源宋体 CN Heavy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DA585BD-D712-D8FD-27B4-C4604DF1BF24}"/>
                </a:ext>
              </a:extLst>
            </p:cNvPr>
            <p:cNvSpPr txBox="1"/>
            <p:nvPr/>
          </p:nvSpPr>
          <p:spPr>
            <a:xfrm>
              <a:off x="5291494" y="1619935"/>
              <a:ext cx="446696" cy="224487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75" dirty="0">
                  <a:solidFill>
                    <a:prstClr val="white">
                      <a:alpha val="50000"/>
                    </a:prstClr>
                  </a:solidFill>
                  <a:latin typeface="思源宋体 CN Heavy"/>
                </a:rPr>
                <a:t>04</a:t>
              </a:r>
              <a:endParaRPr lang="zh-CN" altLang="en-US" sz="1575" dirty="0">
                <a:solidFill>
                  <a:prstClr val="white">
                    <a:alpha val="50000"/>
                  </a:prstClr>
                </a:solidFill>
                <a:latin typeface="思源宋体 CN Heavy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E31749-3BA4-FB61-30A6-B51C5F4B7954}"/>
                </a:ext>
              </a:extLst>
            </p:cNvPr>
            <p:cNvSpPr txBox="1"/>
            <p:nvPr/>
          </p:nvSpPr>
          <p:spPr>
            <a:xfrm>
              <a:off x="6602902" y="961503"/>
              <a:ext cx="446696" cy="224487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75" dirty="0">
                  <a:solidFill>
                    <a:prstClr val="white">
                      <a:alpha val="50000"/>
                    </a:prstClr>
                  </a:solidFill>
                  <a:latin typeface="思源宋体 CN Heavy"/>
                </a:rPr>
                <a:t>05</a:t>
              </a:r>
              <a:endParaRPr lang="zh-CN" altLang="en-US" sz="1575" dirty="0">
                <a:solidFill>
                  <a:prstClr val="white">
                    <a:alpha val="50000"/>
                  </a:prstClr>
                </a:solidFill>
                <a:latin typeface="思源宋体 CN Heavy"/>
              </a:endParaRPr>
            </a:p>
          </p:txBody>
        </p: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BF853B49-CCEA-60A4-AEBA-DB62B56B5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60550" y="2713313"/>
              <a:ext cx="375627" cy="375627"/>
            </a:xfrm>
            <a:prstGeom prst="rect">
              <a:avLst/>
            </a:prstGeom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</p:pic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66D6993F-9716-ADDD-5EDB-8E1D6EA0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97176" y="2123246"/>
              <a:ext cx="375627" cy="375627"/>
            </a:xfrm>
            <a:prstGeom prst="rect">
              <a:avLst/>
            </a:prstGeom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E405A4D5-83A6-8589-72D1-EA549342C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29720" y="2755080"/>
              <a:ext cx="368776" cy="368776"/>
            </a:xfrm>
            <a:prstGeom prst="rect">
              <a:avLst/>
            </a:prstGeom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7B1B5A1A-C1AE-B442-EB36-DBB3D288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59720" y="2146680"/>
              <a:ext cx="393937" cy="393937"/>
            </a:xfrm>
            <a:prstGeom prst="rect">
              <a:avLst/>
            </a:prstGeom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EFE43E53-545A-0525-03C6-09218C5C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43580" y="2885340"/>
              <a:ext cx="393937" cy="393937"/>
            </a:xfrm>
            <a:prstGeom prst="rect">
              <a:avLst/>
            </a:prstGeom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C27D764-440B-6D3F-F7AC-AB3AE408F367}"/>
                </a:ext>
              </a:extLst>
            </p:cNvPr>
            <p:cNvSpPr txBox="1"/>
            <p:nvPr/>
          </p:nvSpPr>
          <p:spPr>
            <a:xfrm>
              <a:off x="1222668" y="3213847"/>
              <a:ext cx="1511152" cy="224487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Group Introduction</a:t>
              </a: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思源宋体 CN Heavy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72B0B36-A57E-18E4-2FD3-0ECE640DF88C}"/>
                </a:ext>
              </a:extLst>
            </p:cNvPr>
            <p:cNvSpPr txBox="1"/>
            <p:nvPr/>
          </p:nvSpPr>
          <p:spPr>
            <a:xfrm>
              <a:off x="2640431" y="2528974"/>
              <a:ext cx="860535" cy="280610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lt1"/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Tasks</a:t>
              </a:r>
              <a:endParaRPr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思源宋体 CN Heavy"/>
                <a:ea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9659481-B51D-8C89-96F9-C2AF042DBC7D}"/>
                </a:ext>
              </a:extLst>
            </p:cNvPr>
            <p:cNvSpPr txBox="1"/>
            <p:nvPr/>
          </p:nvSpPr>
          <p:spPr>
            <a:xfrm>
              <a:off x="3427394" y="3330864"/>
              <a:ext cx="1086675" cy="280610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lt1"/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Group Study</a:t>
              </a:r>
              <a:endParaRPr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思源宋体 CN Heavy"/>
                <a:ea typeface="+mn-ea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89DB450-0C4A-981E-E08C-2BD48CD8E374}"/>
                </a:ext>
              </a:extLst>
            </p:cNvPr>
            <p:cNvSpPr txBox="1"/>
            <p:nvPr/>
          </p:nvSpPr>
          <p:spPr>
            <a:xfrm>
              <a:off x="4677494" y="3164761"/>
              <a:ext cx="984897" cy="280610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lt1"/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Project Plan</a:t>
              </a:r>
              <a:endParaRPr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思源宋体 CN Heavy"/>
                <a:ea typeface="+mn-ea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A5AD8E0-62D7-0067-C371-639F702727F3}"/>
                </a:ext>
              </a:extLst>
            </p:cNvPr>
            <p:cNvSpPr txBox="1"/>
            <p:nvPr/>
          </p:nvSpPr>
          <p:spPr>
            <a:xfrm>
              <a:off x="5979993" y="2533016"/>
              <a:ext cx="1047608" cy="280610"/>
            </a:xfrm>
            <a:prstGeom prst="rect">
              <a:avLst/>
            </a:prstGeom>
            <a:noFill/>
            <a:ln>
              <a:noFill/>
            </a:ln>
            <a:scene3d>
              <a:camera prst="perspectiveHeroicExtremeLeftFacing" fov="1500000">
                <a:rot lat="20577502" lon="1831297" rev="20310850"/>
              </a:camera>
              <a:lightRig rig="threePt" dir="t"/>
            </a:scene3d>
            <a:sp3d prstMaterial="dkEdge">
              <a:extrusionClr>
                <a:srgbClr val="77172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lt1"/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Time Line</a:t>
              </a:r>
              <a:endParaRPr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588A0879-4B6C-A66F-3C4A-C65ED157EFC8}"/>
              </a:ext>
            </a:extLst>
          </p:cNvPr>
          <p:cNvSpPr/>
          <p:nvPr/>
        </p:nvSpPr>
        <p:spPr>
          <a:xfrm>
            <a:off x="-63425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2BB8AAD-249E-F76A-F83E-A2276A1C3D4A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74557A8F-ABF5-4860-283D-D55FF02674F5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55235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685BA3-BC43-FA5F-595E-17025626EC87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2C7E84-162A-2F5B-AD1F-A32380C22A7F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98D1EF0-D20C-4EC6-BAC1-C1E434FA7E74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4EC10F6-2BAB-5081-1111-03375A6F735C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A9834E-9434-AC3B-FC49-FA56C3F704E6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Grafik 2" descr="countdown.gif">
            <a:extLst>
              <a:ext uri="{FF2B5EF4-FFF2-40B4-BE49-F238E27FC236}">
                <a16:creationId xmlns:a16="http://schemas.microsoft.com/office/drawing/2014/main" id="{F69CA881-5F29-9EEB-F185-BA9C1DCF6A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oliennummernplatzhalter 3">
            <a:extLst>
              <a:ext uri="{FF2B5EF4-FFF2-40B4-BE49-F238E27FC236}">
                <a16:creationId xmlns:a16="http://schemas.microsoft.com/office/drawing/2014/main" id="{17FA9291-0AC8-43B9-E687-AB724C22FE14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107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D0C52D-5412-9AD3-7E7F-ACEB0AEE9AB2}"/>
              </a:ext>
            </a:extLst>
          </p:cNvPr>
          <p:cNvSpPr/>
          <p:nvPr/>
        </p:nvSpPr>
        <p:spPr>
          <a:xfrm flipH="1">
            <a:off x="1112520" y="3261361"/>
            <a:ext cx="36000" cy="26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2FB7C5-F5B4-9B2E-3398-EEF39A3690BD}"/>
              </a:ext>
            </a:extLst>
          </p:cNvPr>
          <p:cNvSpPr txBox="1"/>
          <p:nvPr/>
        </p:nvSpPr>
        <p:spPr>
          <a:xfrm>
            <a:off x="1300920" y="3297813"/>
            <a:ext cx="2223366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chemeClr val="bg1"/>
                </a:solidFill>
                <a:latin typeface="+mn-lt"/>
              </a:rPr>
              <a:t>Source:</a:t>
            </a:r>
            <a:r>
              <a:rPr lang="zh-CN" altLang="en-US" sz="11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+mn-lt"/>
              </a:rPr>
              <a:t>https://stock.adobecom/</a:t>
            </a:r>
            <a:endParaRPr lang="zh-CN" altLang="en-US" sz="1100" b="1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5E5B76-3509-E0E2-7078-448E98DC0D0A}"/>
              </a:ext>
            </a:extLst>
          </p:cNvPr>
          <p:cNvSpPr/>
          <p:nvPr/>
        </p:nvSpPr>
        <p:spPr>
          <a:xfrm flipH="1">
            <a:off x="1112520" y="3808493"/>
            <a:ext cx="36000" cy="26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pic>
        <p:nvPicPr>
          <p:cNvPr id="11" name="图片 5">
            <a:extLst>
              <a:ext uri="{FF2B5EF4-FFF2-40B4-BE49-F238E27FC236}">
                <a16:creationId xmlns:a16="http://schemas.microsoft.com/office/drawing/2014/main" id="{6B6CC21E-7415-9676-E281-38189E49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" b="816"/>
          <a:stretch/>
        </p:blipFill>
        <p:spPr bwMode="auto">
          <a:xfrm>
            <a:off x="0" y="-32475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6">
            <a:extLst>
              <a:ext uri="{FF2B5EF4-FFF2-40B4-BE49-F238E27FC236}">
                <a16:creationId xmlns:a16="http://schemas.microsoft.com/office/drawing/2014/main" id="{E1EEFD78-88C7-91DE-D23C-65CA44C5C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0" y="0"/>
            <a:ext cx="9144000" cy="4019550"/>
          </a:xfrm>
          <a:prstGeom prst="rect">
            <a:avLst/>
          </a:prstGeom>
          <a:solidFill>
            <a:srgbClr val="0065BD">
              <a:alpha val="52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E3300612-5DEA-953E-2B5B-F620AAEBE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9550"/>
            <a:ext cx="9144000" cy="1123950"/>
          </a:xfrm>
          <a:prstGeom prst="rect">
            <a:avLst/>
          </a:prstGeom>
          <a:solidFill>
            <a:srgbClr val="0065B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" name="组合 1">
            <a:extLst>
              <a:ext uri="{FF2B5EF4-FFF2-40B4-BE49-F238E27FC236}">
                <a16:creationId xmlns:a16="http://schemas.microsoft.com/office/drawing/2014/main" id="{CFAD5894-420A-E2D6-EE61-2F5BEE42F46D}"/>
              </a:ext>
            </a:extLst>
          </p:cNvPr>
          <p:cNvGrpSpPr>
            <a:grpSpLocks/>
          </p:cNvGrpSpPr>
          <p:nvPr/>
        </p:nvGrpSpPr>
        <p:grpSpPr bwMode="auto">
          <a:xfrm>
            <a:off x="2607469" y="-94059"/>
            <a:ext cx="3579019" cy="3965972"/>
            <a:chOff x="0" y="0"/>
            <a:chExt cx="3926934" cy="4352253"/>
          </a:xfrm>
        </p:grpSpPr>
        <p:sp>
          <p:nvSpPr>
            <p:cNvPr id="16" name="等腰三角形 25">
              <a:extLst>
                <a:ext uri="{FF2B5EF4-FFF2-40B4-BE49-F238E27FC236}">
                  <a16:creationId xmlns:a16="http://schemas.microsoft.com/office/drawing/2014/main" id="{A6B5882D-1F20-B91E-41B7-BA7F61831D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F2F2F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等腰三角形 26">
              <a:extLst>
                <a:ext uri="{FF2B5EF4-FFF2-40B4-BE49-F238E27FC236}">
                  <a16:creationId xmlns:a16="http://schemas.microsoft.com/office/drawing/2014/main" id="{142B4667-9634-BF47-A343-A7D91337E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55590" y="665598"/>
              <a:ext cx="3565365" cy="3073590"/>
            </a:xfrm>
            <a:prstGeom prst="triangle">
              <a:avLst>
                <a:gd name="adj" fmla="val 50000"/>
              </a:avLst>
            </a:prstGeom>
            <a:solidFill>
              <a:srgbClr val="0065BD">
                <a:alpha val="7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8">
              <a:extLst>
                <a:ext uri="{FF2B5EF4-FFF2-40B4-BE49-F238E27FC236}">
                  <a16:creationId xmlns:a16="http://schemas.microsoft.com/office/drawing/2014/main" id="{2D47D51B-9EB7-1C58-B473-C72793FBA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椭圆 32">
              <a:extLst>
                <a:ext uri="{FF2B5EF4-FFF2-40B4-BE49-F238E27FC236}">
                  <a16:creationId xmlns:a16="http://schemas.microsoft.com/office/drawing/2014/main" id="{B9C0C632-DE2F-8314-6028-923CBA7AD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椭圆 33">
              <a:extLst>
                <a:ext uri="{FF2B5EF4-FFF2-40B4-BE49-F238E27FC236}">
                  <a16:creationId xmlns:a16="http://schemas.microsoft.com/office/drawing/2014/main" id="{A326E8B4-B7B0-3F84-9294-F1F8A6409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组合 3">
            <a:extLst>
              <a:ext uri="{FF2B5EF4-FFF2-40B4-BE49-F238E27FC236}">
                <a16:creationId xmlns:a16="http://schemas.microsoft.com/office/drawing/2014/main" id="{2D758EED-4D08-8CBF-153D-03BE857B413E}"/>
              </a:ext>
            </a:extLst>
          </p:cNvPr>
          <p:cNvGrpSpPr>
            <a:grpSpLocks/>
          </p:cNvGrpSpPr>
          <p:nvPr/>
        </p:nvGrpSpPr>
        <p:grpSpPr bwMode="auto">
          <a:xfrm>
            <a:off x="2568178" y="1429941"/>
            <a:ext cx="4028565" cy="1217919"/>
            <a:chOff x="-1" y="0"/>
            <a:chExt cx="5081496" cy="1623371"/>
          </a:xfrm>
        </p:grpSpPr>
        <p:sp>
          <p:nvSpPr>
            <p:cNvPr id="26" name="文本框 27">
              <a:extLst>
                <a:ext uri="{FF2B5EF4-FFF2-40B4-BE49-F238E27FC236}">
                  <a16:creationId xmlns:a16="http://schemas.microsoft.com/office/drawing/2014/main" id="{6280C95C-3E9B-FF31-0667-3069BA452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0"/>
              <a:ext cx="5081496" cy="135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de-DE" altLang="zh-CN" sz="6000" dirty="0" err="1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Thank</a:t>
              </a:r>
              <a:r>
                <a:rPr lang="de-DE" altLang="zh-CN" sz="6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 </a:t>
              </a:r>
              <a:r>
                <a:rPr lang="de-DE" altLang="zh-CN" sz="6000" dirty="0" err="1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you</a:t>
              </a:r>
              <a:endParaRPr lang="zh-CN" altLang="en-US" sz="6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35">
              <a:extLst>
                <a:ext uri="{FF2B5EF4-FFF2-40B4-BE49-F238E27FC236}">
                  <a16:creationId xmlns:a16="http://schemas.microsoft.com/office/drawing/2014/main" id="{B8497FBC-2721-5B22-DA52-12DF02F5C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" y="1254158"/>
              <a:ext cx="4739875" cy="36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 YOUR ATTENTION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任意多边形 46">
            <a:extLst>
              <a:ext uri="{FF2B5EF4-FFF2-40B4-BE49-F238E27FC236}">
                <a16:creationId xmlns:a16="http://schemas.microsoft.com/office/drawing/2014/main" id="{69FFDA82-58B6-038F-45DC-292A89B55769}"/>
              </a:ext>
            </a:extLst>
          </p:cNvPr>
          <p:cNvSpPr>
            <a:spLocks/>
          </p:cNvSpPr>
          <p:nvPr/>
        </p:nvSpPr>
        <p:spPr bwMode="auto">
          <a:xfrm>
            <a:off x="0" y="4300537"/>
            <a:ext cx="789385" cy="842963"/>
          </a:xfrm>
          <a:custGeom>
            <a:avLst/>
            <a:gdLst>
              <a:gd name="T0" fmla="*/ 349010 w 1053177"/>
              <a:gd name="T1" fmla="*/ 0 h 1123422"/>
              <a:gd name="T2" fmla="*/ 1050523 w 1053177"/>
              <a:gd name="T3" fmla="*/ 704610 h 1123422"/>
              <a:gd name="T4" fmla="*/ 930716 w 1053177"/>
              <a:gd name="T5" fmla="*/ 1098563 h 1123422"/>
              <a:gd name="T6" fmla="*/ 908559 w 1053177"/>
              <a:gd name="T7" fmla="*/ 1125535 h 1123422"/>
              <a:gd name="T8" fmla="*/ 0 w 1053177"/>
              <a:gd name="T9" fmla="*/ 1125535 h 1123422"/>
              <a:gd name="T10" fmla="*/ 0 w 1053177"/>
              <a:gd name="T11" fmla="*/ 96776 h 1123422"/>
              <a:gd name="T12" fmla="*/ 75948 w 1053177"/>
              <a:gd name="T13" fmla="*/ 55372 h 1123422"/>
              <a:gd name="T14" fmla="*/ 349010 w 1053177"/>
              <a:gd name="T15" fmla="*/ 0 h 11234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3177"/>
              <a:gd name="T25" fmla="*/ 0 h 1123422"/>
              <a:gd name="T26" fmla="*/ 1053177 w 1053177"/>
              <a:gd name="T27" fmla="*/ 1123422 h 112342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" name="椭圆 37">
            <a:extLst>
              <a:ext uri="{FF2B5EF4-FFF2-40B4-BE49-F238E27FC236}">
                <a16:creationId xmlns:a16="http://schemas.microsoft.com/office/drawing/2014/main" id="{1562B2DC-51AF-41CB-E1FA-C0C502A2A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015979"/>
            <a:ext cx="431006" cy="431006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椭圆 38">
            <a:extLst>
              <a:ext uri="{FF2B5EF4-FFF2-40B4-BE49-F238E27FC236}">
                <a16:creationId xmlns:a16="http://schemas.microsoft.com/office/drawing/2014/main" id="{FEC06626-F39D-2651-A788-1B2900A34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426619"/>
            <a:ext cx="170260" cy="171450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任意多边形 42">
            <a:extLst>
              <a:ext uri="{FF2B5EF4-FFF2-40B4-BE49-F238E27FC236}">
                <a16:creationId xmlns:a16="http://schemas.microsoft.com/office/drawing/2014/main" id="{6B5A03CF-3AE0-62A7-B2F6-7762FD1115FC}"/>
              </a:ext>
            </a:extLst>
          </p:cNvPr>
          <p:cNvSpPr>
            <a:spLocks/>
          </p:cNvSpPr>
          <p:nvPr/>
        </p:nvSpPr>
        <p:spPr bwMode="auto">
          <a:xfrm>
            <a:off x="1" y="2769394"/>
            <a:ext cx="307181" cy="785813"/>
          </a:xfrm>
          <a:custGeom>
            <a:avLst/>
            <a:gdLst>
              <a:gd name="T0" fmla="*/ 0 w 410033"/>
              <a:gd name="T1" fmla="*/ 0 h 1047702"/>
              <a:gd name="T2" fmla="*/ 78719 w 410033"/>
              <a:gd name="T3" fmla="*/ 24549 h 1047702"/>
              <a:gd name="T4" fmla="*/ 408205 w 410033"/>
              <a:gd name="T5" fmla="*/ 523947 h 1047702"/>
              <a:gd name="T6" fmla="*/ 78719 w 410033"/>
              <a:gd name="T7" fmla="*/ 1023345 h 1047702"/>
              <a:gd name="T8" fmla="*/ 0 w 410033"/>
              <a:gd name="T9" fmla="*/ 1047894 h 1047702"/>
              <a:gd name="T10" fmla="*/ 0 w 410033"/>
              <a:gd name="T11" fmla="*/ 0 h 10477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33"/>
              <a:gd name="T19" fmla="*/ 0 h 1047702"/>
              <a:gd name="T20" fmla="*/ 410033 w 410033"/>
              <a:gd name="T21" fmla="*/ 1047702 h 104770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2" name="椭圆 40">
            <a:extLst>
              <a:ext uri="{FF2B5EF4-FFF2-40B4-BE49-F238E27FC236}">
                <a16:creationId xmlns:a16="http://schemas.microsoft.com/office/drawing/2014/main" id="{36CAE6DB-70EC-3762-B12A-57E4836F1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6" y="3709988"/>
            <a:ext cx="416719" cy="416719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4" name="Grafik 2" descr="countdown.gif">
            <a:extLst>
              <a:ext uri="{FF2B5EF4-FFF2-40B4-BE49-F238E27FC236}">
                <a16:creationId xmlns:a16="http://schemas.microsoft.com/office/drawing/2014/main" id="{052BF475-96E3-07BD-175D-C80656CAA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653" y="4564379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1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BE58D140-FD29-B73D-BBF6-DBE253EE2F6B}"/>
              </a:ext>
            </a:extLst>
          </p:cNvPr>
          <p:cNvSpPr/>
          <p:nvPr/>
        </p:nvSpPr>
        <p:spPr>
          <a:xfrm rot="3188627">
            <a:off x="1694768" y="1609811"/>
            <a:ext cx="440005" cy="440005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39700" dist="38100" dir="2700000" algn="tl" rotWithShape="0">
              <a:srgbClr val="E2092D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820FDC8-EF77-11B3-A82E-B908FD435C9D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145151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D1472072-6C48-BB87-89DB-A3C546174E29}"/>
              </a:ext>
            </a:extLst>
          </p:cNvPr>
          <p:cNvSpPr/>
          <p:nvPr/>
        </p:nvSpPr>
        <p:spPr>
          <a:xfrm rot="916242">
            <a:off x="3837231" y="3785440"/>
            <a:ext cx="513405" cy="513406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127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等腰三角形 84">
            <a:extLst>
              <a:ext uri="{FF2B5EF4-FFF2-40B4-BE49-F238E27FC236}">
                <a16:creationId xmlns:a16="http://schemas.microsoft.com/office/drawing/2014/main" id="{5423CE4A-A381-6432-BC90-D2DB5CE656A2}"/>
              </a:ext>
            </a:extLst>
          </p:cNvPr>
          <p:cNvSpPr/>
          <p:nvPr/>
        </p:nvSpPr>
        <p:spPr>
          <a:xfrm rot="13822641">
            <a:off x="8196490" y="922550"/>
            <a:ext cx="513406" cy="513405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30200" dist="38100" dir="2700000" algn="tl" rotWithShape="0">
              <a:srgbClr val="E2092D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E7EC040-7D1B-C9F9-CE4F-279444E4CBF0}"/>
              </a:ext>
            </a:extLst>
          </p:cNvPr>
          <p:cNvGrpSpPr>
            <a:grpSpLocks noChangeAspect="1"/>
          </p:cNvGrpSpPr>
          <p:nvPr/>
        </p:nvGrpSpPr>
        <p:grpSpPr>
          <a:xfrm>
            <a:off x="4381556" y="1153942"/>
            <a:ext cx="2162555" cy="2092522"/>
            <a:chOff x="4622032" y="1754247"/>
            <a:chExt cx="3282633" cy="3176327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61E2AE14-7EA3-E10E-B400-624E0FC3EC1B}"/>
                </a:ext>
              </a:extLst>
            </p:cNvPr>
            <p:cNvGrpSpPr/>
            <p:nvPr/>
          </p:nvGrpSpPr>
          <p:grpSpPr>
            <a:xfrm>
              <a:off x="4622032" y="1754247"/>
              <a:ext cx="3282633" cy="3176327"/>
              <a:chOff x="4622032" y="1754247"/>
              <a:chExt cx="3282633" cy="3176327"/>
            </a:xfrm>
          </p:grpSpPr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9B68C11A-1540-876B-5648-FD2EE817E27A}"/>
                  </a:ext>
                </a:extLst>
              </p:cNvPr>
              <p:cNvSpPr/>
              <p:nvPr/>
            </p:nvSpPr>
            <p:spPr>
              <a:xfrm>
                <a:off x="4683128" y="1754247"/>
                <a:ext cx="2930630" cy="2930630"/>
              </a:xfrm>
              <a:prstGeom prst="ellipse">
                <a:avLst/>
              </a:prstGeom>
              <a:solidFill>
                <a:srgbClr val="E2092D">
                  <a:alpha val="4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C1B1E3F6-F863-A347-C904-B8FE13E510F1}"/>
                  </a:ext>
                </a:extLst>
              </p:cNvPr>
              <p:cNvSpPr/>
              <p:nvPr/>
            </p:nvSpPr>
            <p:spPr>
              <a:xfrm>
                <a:off x="4974035" y="1909128"/>
                <a:ext cx="2930630" cy="2930630"/>
              </a:xfrm>
              <a:prstGeom prst="ellipse">
                <a:avLst/>
              </a:prstGeom>
              <a:solidFill>
                <a:srgbClr val="E2092D">
                  <a:alpha val="4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6E973C56-6B2D-7B82-741E-5DE0BB7C327E}"/>
                  </a:ext>
                </a:extLst>
              </p:cNvPr>
              <p:cNvSpPr/>
              <p:nvPr/>
            </p:nvSpPr>
            <p:spPr>
              <a:xfrm>
                <a:off x="4622032" y="1999944"/>
                <a:ext cx="2930630" cy="2930630"/>
              </a:xfrm>
              <a:prstGeom prst="ellipse">
                <a:avLst/>
              </a:prstGeom>
              <a:solidFill>
                <a:srgbClr val="E2092D">
                  <a:alpha val="4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410F78CB-1F94-F862-6BF3-682F08DE6219}"/>
                </a:ext>
              </a:extLst>
            </p:cNvPr>
            <p:cNvSpPr/>
            <p:nvPr/>
          </p:nvSpPr>
          <p:spPr>
            <a:xfrm>
              <a:off x="5001102" y="2122202"/>
              <a:ext cx="2469319" cy="246931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6136E4C0-F812-57AB-132E-E85334F111EF}"/>
              </a:ext>
            </a:extLst>
          </p:cNvPr>
          <p:cNvSpPr/>
          <p:nvPr/>
        </p:nvSpPr>
        <p:spPr>
          <a:xfrm rot="2200484">
            <a:off x="6840618" y="506368"/>
            <a:ext cx="153657" cy="153657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39700" dist="38100" dir="2700000" algn="tl" rotWithShape="0">
              <a:srgbClr val="E2092D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等腰三角形 86">
            <a:extLst>
              <a:ext uri="{FF2B5EF4-FFF2-40B4-BE49-F238E27FC236}">
                <a16:creationId xmlns:a16="http://schemas.microsoft.com/office/drawing/2014/main" id="{213980DF-14F9-1330-B5C3-82758F901B6A}"/>
              </a:ext>
            </a:extLst>
          </p:cNvPr>
          <p:cNvSpPr/>
          <p:nvPr/>
        </p:nvSpPr>
        <p:spPr>
          <a:xfrm flipV="1">
            <a:off x="3112021" y="1021864"/>
            <a:ext cx="80393" cy="80393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39700" dist="38100" dir="2700000" algn="tl" rotWithShape="0">
              <a:srgbClr val="E2092D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BC05AA77-9883-78D2-8845-980217D920BC}"/>
              </a:ext>
            </a:extLst>
          </p:cNvPr>
          <p:cNvSpPr/>
          <p:nvPr/>
        </p:nvSpPr>
        <p:spPr>
          <a:xfrm rot="19642431">
            <a:off x="7472484" y="2221012"/>
            <a:ext cx="97514" cy="97514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39700" dist="38100" dir="2700000" algn="tl" rotWithShape="0">
              <a:srgbClr val="E2092D">
                <a:alpha val="40000"/>
              </a:srgb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65B627C-8B54-3E44-4496-D5EC5296CA87}"/>
              </a:ext>
            </a:extLst>
          </p:cNvPr>
          <p:cNvGrpSpPr/>
          <p:nvPr/>
        </p:nvGrpSpPr>
        <p:grpSpPr>
          <a:xfrm>
            <a:off x="1894474" y="3404153"/>
            <a:ext cx="7249525" cy="823903"/>
            <a:chOff x="1575549" y="3424762"/>
            <a:chExt cx="8462312" cy="823903"/>
          </a:xfrm>
        </p:grpSpPr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C4E6F74D-0959-CEB4-634C-6D5ADAEAFCC8}"/>
                </a:ext>
              </a:extLst>
            </p:cNvPr>
            <p:cNvSpPr/>
            <p:nvPr/>
          </p:nvSpPr>
          <p:spPr>
            <a:xfrm>
              <a:off x="2500535" y="3450025"/>
              <a:ext cx="7537326" cy="798640"/>
            </a:xfrm>
            <a:custGeom>
              <a:avLst/>
              <a:gdLst>
                <a:gd name="connsiteX0" fmla="*/ 716482 w 16781593"/>
                <a:gd name="connsiteY0" fmla="*/ 1215457 h 1777378"/>
                <a:gd name="connsiteX1" fmla="*/ 4878578 w 16781593"/>
                <a:gd name="connsiteY1" fmla="*/ 1512 h 1777378"/>
                <a:gd name="connsiteX2" fmla="*/ 10774882 w 16781593"/>
                <a:gd name="connsiteY2" fmla="*/ 947443 h 1777378"/>
                <a:gd name="connsiteX3" fmla="*/ 13912220 w 16781593"/>
                <a:gd name="connsiteY3" fmla="*/ 190698 h 1777378"/>
                <a:gd name="connsiteX4" fmla="*/ 16024799 w 16781593"/>
                <a:gd name="connsiteY4" fmla="*/ 647898 h 1777378"/>
                <a:gd name="connsiteX5" fmla="*/ 16024799 w 16781593"/>
                <a:gd name="connsiteY5" fmla="*/ 1704188 h 1777378"/>
                <a:gd name="connsiteX6" fmla="*/ 6959627 w 16781593"/>
                <a:gd name="connsiteY6" fmla="*/ 1688422 h 1777378"/>
                <a:gd name="connsiteX7" fmla="*/ 621889 w 16781593"/>
                <a:gd name="connsiteY7" fmla="*/ 1688422 h 1777378"/>
                <a:gd name="connsiteX8" fmla="*/ 716482 w 16781593"/>
                <a:gd name="connsiteY8" fmla="*/ 1215457 h 1777378"/>
                <a:gd name="connsiteX0" fmla="*/ 716482 w 16774047"/>
                <a:gd name="connsiteY0" fmla="*/ 1215423 h 1777344"/>
                <a:gd name="connsiteX1" fmla="*/ 4878578 w 16774047"/>
                <a:gd name="connsiteY1" fmla="*/ 1478 h 1777344"/>
                <a:gd name="connsiteX2" fmla="*/ 10774882 w 16774047"/>
                <a:gd name="connsiteY2" fmla="*/ 947409 h 1777344"/>
                <a:gd name="connsiteX3" fmla="*/ 14085641 w 16774047"/>
                <a:gd name="connsiteY3" fmla="*/ 48774 h 1777344"/>
                <a:gd name="connsiteX4" fmla="*/ 16024799 w 16774047"/>
                <a:gd name="connsiteY4" fmla="*/ 647864 h 1777344"/>
                <a:gd name="connsiteX5" fmla="*/ 16024799 w 16774047"/>
                <a:gd name="connsiteY5" fmla="*/ 1704154 h 1777344"/>
                <a:gd name="connsiteX6" fmla="*/ 6959627 w 16774047"/>
                <a:gd name="connsiteY6" fmla="*/ 1688388 h 1777344"/>
                <a:gd name="connsiteX7" fmla="*/ 621889 w 16774047"/>
                <a:gd name="connsiteY7" fmla="*/ 1688388 h 1777344"/>
                <a:gd name="connsiteX8" fmla="*/ 716482 w 16774047"/>
                <a:gd name="connsiteY8" fmla="*/ 1215423 h 1777344"/>
                <a:gd name="connsiteX0" fmla="*/ 716482 w 16774047"/>
                <a:gd name="connsiteY0" fmla="*/ 1215423 h 1777344"/>
                <a:gd name="connsiteX1" fmla="*/ 4878578 w 16774047"/>
                <a:gd name="connsiteY1" fmla="*/ 1478 h 1777344"/>
                <a:gd name="connsiteX2" fmla="*/ 10774882 w 16774047"/>
                <a:gd name="connsiteY2" fmla="*/ 947409 h 1777344"/>
                <a:gd name="connsiteX3" fmla="*/ 14085641 w 16774047"/>
                <a:gd name="connsiteY3" fmla="*/ 48774 h 1777344"/>
                <a:gd name="connsiteX4" fmla="*/ 16024799 w 16774047"/>
                <a:gd name="connsiteY4" fmla="*/ 647864 h 1777344"/>
                <a:gd name="connsiteX5" fmla="*/ 16024799 w 16774047"/>
                <a:gd name="connsiteY5" fmla="*/ 1704154 h 1777344"/>
                <a:gd name="connsiteX6" fmla="*/ 6959627 w 16774047"/>
                <a:gd name="connsiteY6" fmla="*/ 1688388 h 1777344"/>
                <a:gd name="connsiteX7" fmla="*/ 621889 w 16774047"/>
                <a:gd name="connsiteY7" fmla="*/ 1688388 h 1777344"/>
                <a:gd name="connsiteX8" fmla="*/ 716482 w 16774047"/>
                <a:gd name="connsiteY8" fmla="*/ 1215423 h 177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4047" h="1777344">
                  <a:moveTo>
                    <a:pt x="716482" y="1215423"/>
                  </a:moveTo>
                  <a:cubicBezTo>
                    <a:pt x="1425930" y="934271"/>
                    <a:pt x="3202178" y="46147"/>
                    <a:pt x="4878578" y="1478"/>
                  </a:cubicBezTo>
                  <a:cubicBezTo>
                    <a:pt x="6554978" y="-43191"/>
                    <a:pt x="9240372" y="939526"/>
                    <a:pt x="10774882" y="947409"/>
                  </a:cubicBezTo>
                  <a:cubicBezTo>
                    <a:pt x="12309392" y="955292"/>
                    <a:pt x="13179124" y="-122020"/>
                    <a:pt x="14085641" y="48774"/>
                  </a:cubicBezTo>
                  <a:cubicBezTo>
                    <a:pt x="14992158" y="219568"/>
                    <a:pt x="15701606" y="371967"/>
                    <a:pt x="16024799" y="647864"/>
                  </a:cubicBezTo>
                  <a:cubicBezTo>
                    <a:pt x="16347992" y="923761"/>
                    <a:pt x="17535661" y="1530733"/>
                    <a:pt x="16024799" y="1704154"/>
                  </a:cubicBezTo>
                  <a:cubicBezTo>
                    <a:pt x="14513937" y="1877575"/>
                    <a:pt x="6959627" y="1688388"/>
                    <a:pt x="6959627" y="1688388"/>
                  </a:cubicBezTo>
                  <a:cubicBezTo>
                    <a:pt x="4392475" y="1685760"/>
                    <a:pt x="1659786" y="1767216"/>
                    <a:pt x="621889" y="1688388"/>
                  </a:cubicBezTo>
                  <a:cubicBezTo>
                    <a:pt x="-416008" y="1609560"/>
                    <a:pt x="7034" y="1496575"/>
                    <a:pt x="716482" y="1215423"/>
                  </a:cubicBezTo>
                  <a:close/>
                </a:path>
              </a:pathLst>
            </a:custGeom>
            <a:solidFill>
              <a:srgbClr val="0020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1D1F0D45-B86A-0A24-0056-6EA2BFFF57DF}"/>
                </a:ext>
              </a:extLst>
            </p:cNvPr>
            <p:cNvSpPr/>
            <p:nvPr/>
          </p:nvSpPr>
          <p:spPr>
            <a:xfrm>
              <a:off x="1575549" y="3424762"/>
              <a:ext cx="7667330" cy="793421"/>
            </a:xfrm>
            <a:custGeom>
              <a:avLst/>
              <a:gdLst>
                <a:gd name="connsiteX0" fmla="*/ 716482 w 16781593"/>
                <a:gd name="connsiteY0" fmla="*/ 1215457 h 1777378"/>
                <a:gd name="connsiteX1" fmla="*/ 4878578 w 16781593"/>
                <a:gd name="connsiteY1" fmla="*/ 1512 h 1777378"/>
                <a:gd name="connsiteX2" fmla="*/ 10774882 w 16781593"/>
                <a:gd name="connsiteY2" fmla="*/ 947443 h 1777378"/>
                <a:gd name="connsiteX3" fmla="*/ 13912220 w 16781593"/>
                <a:gd name="connsiteY3" fmla="*/ 190698 h 1777378"/>
                <a:gd name="connsiteX4" fmla="*/ 16024799 w 16781593"/>
                <a:gd name="connsiteY4" fmla="*/ 647898 h 1777378"/>
                <a:gd name="connsiteX5" fmla="*/ 16024799 w 16781593"/>
                <a:gd name="connsiteY5" fmla="*/ 1704188 h 1777378"/>
                <a:gd name="connsiteX6" fmla="*/ 6959627 w 16781593"/>
                <a:gd name="connsiteY6" fmla="*/ 1688422 h 1777378"/>
                <a:gd name="connsiteX7" fmla="*/ 621889 w 16781593"/>
                <a:gd name="connsiteY7" fmla="*/ 1688422 h 1777378"/>
                <a:gd name="connsiteX8" fmla="*/ 716482 w 16781593"/>
                <a:gd name="connsiteY8" fmla="*/ 1215457 h 1777378"/>
                <a:gd name="connsiteX0" fmla="*/ 716482 w 16894342"/>
                <a:gd name="connsiteY0" fmla="*/ 1215457 h 1777378"/>
                <a:gd name="connsiteX1" fmla="*/ 4878578 w 16894342"/>
                <a:gd name="connsiteY1" fmla="*/ 1512 h 1777378"/>
                <a:gd name="connsiteX2" fmla="*/ 10774882 w 16894342"/>
                <a:gd name="connsiteY2" fmla="*/ 947443 h 1777378"/>
                <a:gd name="connsiteX3" fmla="*/ 13912220 w 16894342"/>
                <a:gd name="connsiteY3" fmla="*/ 190698 h 1777378"/>
                <a:gd name="connsiteX4" fmla="*/ 16292813 w 16894342"/>
                <a:gd name="connsiteY4" fmla="*/ 647898 h 1777378"/>
                <a:gd name="connsiteX5" fmla="*/ 16024799 w 16894342"/>
                <a:gd name="connsiteY5" fmla="*/ 1704188 h 1777378"/>
                <a:gd name="connsiteX6" fmla="*/ 6959627 w 16894342"/>
                <a:gd name="connsiteY6" fmla="*/ 1688422 h 1777378"/>
                <a:gd name="connsiteX7" fmla="*/ 621889 w 16894342"/>
                <a:gd name="connsiteY7" fmla="*/ 1688422 h 1777378"/>
                <a:gd name="connsiteX8" fmla="*/ 716482 w 16894342"/>
                <a:gd name="connsiteY8" fmla="*/ 1215457 h 1777378"/>
                <a:gd name="connsiteX0" fmla="*/ 716482 w 16866434"/>
                <a:gd name="connsiteY0" fmla="*/ 1215420 h 1777341"/>
                <a:gd name="connsiteX1" fmla="*/ 4878578 w 16866434"/>
                <a:gd name="connsiteY1" fmla="*/ 1475 h 1777341"/>
                <a:gd name="connsiteX2" fmla="*/ 10774882 w 16866434"/>
                <a:gd name="connsiteY2" fmla="*/ 947406 h 1777341"/>
                <a:gd name="connsiteX3" fmla="*/ 14464013 w 16866434"/>
                <a:gd name="connsiteY3" fmla="*/ 33005 h 1777341"/>
                <a:gd name="connsiteX4" fmla="*/ 16292813 w 16866434"/>
                <a:gd name="connsiteY4" fmla="*/ 647861 h 1777341"/>
                <a:gd name="connsiteX5" fmla="*/ 16024799 w 16866434"/>
                <a:gd name="connsiteY5" fmla="*/ 1704151 h 1777341"/>
                <a:gd name="connsiteX6" fmla="*/ 6959627 w 16866434"/>
                <a:gd name="connsiteY6" fmla="*/ 1688385 h 1777341"/>
                <a:gd name="connsiteX7" fmla="*/ 621889 w 16866434"/>
                <a:gd name="connsiteY7" fmla="*/ 1688385 h 1777341"/>
                <a:gd name="connsiteX8" fmla="*/ 716482 w 16866434"/>
                <a:gd name="connsiteY8" fmla="*/ 1215420 h 1777341"/>
                <a:gd name="connsiteX0" fmla="*/ 716482 w 16850955"/>
                <a:gd name="connsiteY0" fmla="*/ 1215461 h 1777382"/>
                <a:gd name="connsiteX1" fmla="*/ 4878578 w 16850955"/>
                <a:gd name="connsiteY1" fmla="*/ 1516 h 1777382"/>
                <a:gd name="connsiteX2" fmla="*/ 10774882 w 16850955"/>
                <a:gd name="connsiteY2" fmla="*/ 947447 h 1777382"/>
                <a:gd name="connsiteX3" fmla="*/ 14779323 w 16850955"/>
                <a:gd name="connsiteY3" fmla="*/ 206467 h 1777382"/>
                <a:gd name="connsiteX4" fmla="*/ 16292813 w 16850955"/>
                <a:gd name="connsiteY4" fmla="*/ 647902 h 1777382"/>
                <a:gd name="connsiteX5" fmla="*/ 16024799 w 16850955"/>
                <a:gd name="connsiteY5" fmla="*/ 1704192 h 1777382"/>
                <a:gd name="connsiteX6" fmla="*/ 6959627 w 16850955"/>
                <a:gd name="connsiteY6" fmla="*/ 1688426 h 1777382"/>
                <a:gd name="connsiteX7" fmla="*/ 621889 w 16850955"/>
                <a:gd name="connsiteY7" fmla="*/ 1688426 h 1777382"/>
                <a:gd name="connsiteX8" fmla="*/ 716482 w 16850955"/>
                <a:gd name="connsiteY8" fmla="*/ 1215461 h 1777382"/>
                <a:gd name="connsiteX0" fmla="*/ 716482 w 16846378"/>
                <a:gd name="connsiteY0" fmla="*/ 1215494 h 1777415"/>
                <a:gd name="connsiteX1" fmla="*/ 4878578 w 16846378"/>
                <a:gd name="connsiteY1" fmla="*/ 1549 h 1777415"/>
                <a:gd name="connsiteX2" fmla="*/ 10774882 w 16846378"/>
                <a:gd name="connsiteY2" fmla="*/ 947480 h 1777415"/>
                <a:gd name="connsiteX3" fmla="*/ 14873917 w 16846378"/>
                <a:gd name="connsiteY3" fmla="*/ 332624 h 1777415"/>
                <a:gd name="connsiteX4" fmla="*/ 16292813 w 16846378"/>
                <a:gd name="connsiteY4" fmla="*/ 647935 h 1777415"/>
                <a:gd name="connsiteX5" fmla="*/ 16024799 w 16846378"/>
                <a:gd name="connsiteY5" fmla="*/ 1704225 h 1777415"/>
                <a:gd name="connsiteX6" fmla="*/ 6959627 w 16846378"/>
                <a:gd name="connsiteY6" fmla="*/ 1688459 h 1777415"/>
                <a:gd name="connsiteX7" fmla="*/ 621889 w 16846378"/>
                <a:gd name="connsiteY7" fmla="*/ 1688459 h 1777415"/>
                <a:gd name="connsiteX8" fmla="*/ 716482 w 16846378"/>
                <a:gd name="connsiteY8" fmla="*/ 1215494 h 1777415"/>
                <a:gd name="connsiteX0" fmla="*/ 716482 w 16847139"/>
                <a:gd name="connsiteY0" fmla="*/ 1215454 h 1777375"/>
                <a:gd name="connsiteX1" fmla="*/ 4878578 w 16847139"/>
                <a:gd name="connsiteY1" fmla="*/ 1509 h 1777375"/>
                <a:gd name="connsiteX2" fmla="*/ 10774882 w 16847139"/>
                <a:gd name="connsiteY2" fmla="*/ 947440 h 1777375"/>
                <a:gd name="connsiteX3" fmla="*/ 14858152 w 16847139"/>
                <a:gd name="connsiteY3" fmla="*/ 174929 h 1777375"/>
                <a:gd name="connsiteX4" fmla="*/ 16292813 w 16847139"/>
                <a:gd name="connsiteY4" fmla="*/ 647895 h 1777375"/>
                <a:gd name="connsiteX5" fmla="*/ 16024799 w 16847139"/>
                <a:gd name="connsiteY5" fmla="*/ 1704185 h 1777375"/>
                <a:gd name="connsiteX6" fmla="*/ 6959627 w 16847139"/>
                <a:gd name="connsiteY6" fmla="*/ 1688419 h 1777375"/>
                <a:gd name="connsiteX7" fmla="*/ 621889 w 16847139"/>
                <a:gd name="connsiteY7" fmla="*/ 1688419 h 1777375"/>
                <a:gd name="connsiteX8" fmla="*/ 716482 w 16847139"/>
                <a:gd name="connsiteY8" fmla="*/ 1215454 h 1777375"/>
                <a:gd name="connsiteX0" fmla="*/ 716482 w 17063365"/>
                <a:gd name="connsiteY0" fmla="*/ 1215454 h 1765731"/>
                <a:gd name="connsiteX1" fmla="*/ 4878578 w 17063365"/>
                <a:gd name="connsiteY1" fmla="*/ 1509 h 1765731"/>
                <a:gd name="connsiteX2" fmla="*/ 10774882 w 17063365"/>
                <a:gd name="connsiteY2" fmla="*/ 947440 h 1765731"/>
                <a:gd name="connsiteX3" fmla="*/ 14858152 w 17063365"/>
                <a:gd name="connsiteY3" fmla="*/ 174929 h 1765731"/>
                <a:gd name="connsiteX4" fmla="*/ 16734248 w 17063365"/>
                <a:gd name="connsiteY4" fmla="*/ 805550 h 1765731"/>
                <a:gd name="connsiteX5" fmla="*/ 16024799 w 17063365"/>
                <a:gd name="connsiteY5" fmla="*/ 1704185 h 1765731"/>
                <a:gd name="connsiteX6" fmla="*/ 6959627 w 17063365"/>
                <a:gd name="connsiteY6" fmla="*/ 1688419 h 1765731"/>
                <a:gd name="connsiteX7" fmla="*/ 621889 w 17063365"/>
                <a:gd name="connsiteY7" fmla="*/ 1688419 h 1765731"/>
                <a:gd name="connsiteX8" fmla="*/ 716482 w 17063365"/>
                <a:gd name="connsiteY8" fmla="*/ 1215454 h 176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63365" h="1765731">
                  <a:moveTo>
                    <a:pt x="716482" y="1215454"/>
                  </a:moveTo>
                  <a:cubicBezTo>
                    <a:pt x="1425930" y="934302"/>
                    <a:pt x="3202178" y="46178"/>
                    <a:pt x="4878578" y="1509"/>
                  </a:cubicBezTo>
                  <a:cubicBezTo>
                    <a:pt x="6554978" y="-43160"/>
                    <a:pt x="9111620" y="918537"/>
                    <a:pt x="10774882" y="947440"/>
                  </a:cubicBezTo>
                  <a:cubicBezTo>
                    <a:pt x="12438144" y="976343"/>
                    <a:pt x="13864925" y="198577"/>
                    <a:pt x="14858152" y="174929"/>
                  </a:cubicBezTo>
                  <a:cubicBezTo>
                    <a:pt x="15851379" y="151281"/>
                    <a:pt x="16539807" y="550674"/>
                    <a:pt x="16734248" y="805550"/>
                  </a:cubicBezTo>
                  <a:cubicBezTo>
                    <a:pt x="16928689" y="1060426"/>
                    <a:pt x="17653902" y="1557040"/>
                    <a:pt x="16024799" y="1704185"/>
                  </a:cubicBezTo>
                  <a:cubicBezTo>
                    <a:pt x="14395696" y="1851330"/>
                    <a:pt x="6959627" y="1688419"/>
                    <a:pt x="6959627" y="1688419"/>
                  </a:cubicBezTo>
                  <a:cubicBezTo>
                    <a:pt x="4392475" y="1685791"/>
                    <a:pt x="1659786" y="1767247"/>
                    <a:pt x="621889" y="1688419"/>
                  </a:cubicBezTo>
                  <a:cubicBezTo>
                    <a:pt x="-416008" y="1609591"/>
                    <a:pt x="7034" y="1496606"/>
                    <a:pt x="716482" y="1215454"/>
                  </a:cubicBezTo>
                  <a:close/>
                </a:path>
              </a:pathLst>
            </a:custGeom>
            <a:solidFill>
              <a:srgbClr val="E2092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6E6EAC8-78F0-75C1-C011-2AF5D6846546}"/>
              </a:ext>
            </a:extLst>
          </p:cNvPr>
          <p:cNvSpPr txBox="1"/>
          <p:nvPr/>
        </p:nvSpPr>
        <p:spPr>
          <a:xfrm>
            <a:off x="5053656" y="2098761"/>
            <a:ext cx="78707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dirty="0">
                <a:solidFill>
                  <a:srgbClr val="E3304F"/>
                </a:solidFill>
                <a:latin typeface="+mn-lt"/>
              </a:rPr>
              <a:t>Group 6</a:t>
            </a:r>
            <a:endParaRPr lang="zh-CN" altLang="en-US" sz="1600" b="1" dirty="0" err="1">
              <a:solidFill>
                <a:srgbClr val="E3304F"/>
              </a:solidFill>
              <a:latin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46D432-7CDE-0FE8-DBA3-AAAEB9A7A785}"/>
              </a:ext>
            </a:extLst>
          </p:cNvPr>
          <p:cNvSpPr txBox="1"/>
          <p:nvPr/>
        </p:nvSpPr>
        <p:spPr>
          <a:xfrm>
            <a:off x="4282951" y="992703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Hengrui </a:t>
            </a:r>
            <a:r>
              <a:rPr lang="en-US" altLang="zh-CN" sz="800" u="sng" dirty="0">
                <a:solidFill>
                  <a:srgbClr val="023E8A"/>
                </a:solidFill>
                <a:latin typeface="+mn-lt"/>
              </a:rPr>
              <a:t>Li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DBEED2FF-A06D-1A2F-EA28-5357BEF045F5}"/>
              </a:ext>
            </a:extLst>
          </p:cNvPr>
          <p:cNvSpPr txBox="1"/>
          <p:nvPr/>
        </p:nvSpPr>
        <p:spPr>
          <a:xfrm>
            <a:off x="3694722" y="1464451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 err="1">
                <a:solidFill>
                  <a:srgbClr val="023E8A"/>
                </a:solidFill>
                <a:latin typeface="+mn-lt"/>
              </a:rPr>
              <a:t>Xueqing</a:t>
            </a: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 </a:t>
            </a:r>
            <a:r>
              <a:rPr lang="en-US" altLang="zh-CN" sz="800" u="sng" dirty="0" err="1">
                <a:solidFill>
                  <a:srgbClr val="023E8A"/>
                </a:solidFill>
                <a:latin typeface="+mn-lt"/>
              </a:rPr>
              <a:t>Nie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63F7ADF-8D80-783A-9CB2-4488B61F720D}"/>
              </a:ext>
            </a:extLst>
          </p:cNvPr>
          <p:cNvSpPr txBox="1"/>
          <p:nvPr/>
        </p:nvSpPr>
        <p:spPr>
          <a:xfrm>
            <a:off x="5798289" y="860285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 err="1">
                <a:solidFill>
                  <a:srgbClr val="023E8A"/>
                </a:solidFill>
                <a:latin typeface="+mn-lt"/>
              </a:rPr>
              <a:t>Fengrui</a:t>
            </a: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 </a:t>
            </a:r>
            <a:r>
              <a:rPr lang="en-US" altLang="zh-CN" sz="800" u="sng" dirty="0">
                <a:solidFill>
                  <a:srgbClr val="023E8A"/>
                </a:solidFill>
                <a:latin typeface="+mn-lt"/>
              </a:rPr>
              <a:t>Gan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C89CF1C-146D-FB91-857B-DE857FF7F8FE}"/>
              </a:ext>
            </a:extLst>
          </p:cNvPr>
          <p:cNvSpPr txBox="1"/>
          <p:nvPr/>
        </p:nvSpPr>
        <p:spPr>
          <a:xfrm>
            <a:off x="6630166" y="1335084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 err="1">
                <a:solidFill>
                  <a:srgbClr val="023E8A"/>
                </a:solidFill>
                <a:latin typeface="+mn-lt"/>
              </a:rPr>
              <a:t>Wantao</a:t>
            </a: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 </a:t>
            </a:r>
            <a:r>
              <a:rPr lang="en-US" altLang="zh-CN" sz="800" u="sng" dirty="0">
                <a:solidFill>
                  <a:srgbClr val="023E8A"/>
                </a:solidFill>
                <a:latin typeface="+mn-lt"/>
              </a:rPr>
              <a:t>Li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3E3CA0F-ADE5-FB8F-9726-082E5B67B3CC}"/>
              </a:ext>
            </a:extLst>
          </p:cNvPr>
          <p:cNvSpPr txBox="1"/>
          <p:nvPr/>
        </p:nvSpPr>
        <p:spPr>
          <a:xfrm>
            <a:off x="4436899" y="3164381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 err="1">
                <a:solidFill>
                  <a:srgbClr val="023E8A"/>
                </a:solidFill>
                <a:latin typeface="+mn-lt"/>
              </a:rPr>
              <a:t>Runze</a:t>
            </a: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 </a:t>
            </a:r>
            <a:r>
              <a:rPr lang="en-US" altLang="zh-CN" sz="800" u="sng" dirty="0">
                <a:solidFill>
                  <a:srgbClr val="023E8A"/>
                </a:solidFill>
                <a:latin typeface="+mn-lt"/>
              </a:rPr>
              <a:t>Li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7743D785-6AFA-A195-C2F6-F56EA7D6CE7F}"/>
              </a:ext>
            </a:extLst>
          </p:cNvPr>
          <p:cNvSpPr txBox="1"/>
          <p:nvPr/>
        </p:nvSpPr>
        <p:spPr>
          <a:xfrm>
            <a:off x="6139342" y="3258787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 err="1">
                <a:solidFill>
                  <a:srgbClr val="023E8A"/>
                </a:solidFill>
                <a:latin typeface="+mn-lt"/>
              </a:rPr>
              <a:t>Huiyu</a:t>
            </a: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 </a:t>
            </a:r>
            <a:r>
              <a:rPr lang="en-US" altLang="zh-CN" sz="800" u="sng" dirty="0">
                <a:solidFill>
                  <a:srgbClr val="023E8A"/>
                </a:solidFill>
                <a:latin typeface="+mn-lt"/>
              </a:rPr>
              <a:t>Wang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A786885-A152-A168-6AD7-602C5EE48E24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2EC36D6-C944-F2B7-69F0-91138FB6737C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C507E8-8298-9855-0D18-78B2155236B3}"/>
              </a:ext>
            </a:extLst>
          </p:cNvPr>
          <p:cNvSpPr txBox="1"/>
          <p:nvPr/>
        </p:nvSpPr>
        <p:spPr>
          <a:xfrm>
            <a:off x="3553750" y="2218578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 err="1">
                <a:solidFill>
                  <a:srgbClr val="023E8A"/>
                </a:solidFill>
                <a:latin typeface="+mn-lt"/>
              </a:rPr>
              <a:t>Mingcong</a:t>
            </a: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 </a:t>
            </a:r>
            <a:r>
              <a:rPr lang="en-US" altLang="zh-CN" sz="800" u="sng" dirty="0">
                <a:solidFill>
                  <a:srgbClr val="023E8A"/>
                </a:solidFill>
                <a:latin typeface="+mn-lt"/>
              </a:rPr>
              <a:t>Li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19C559A-5A9F-5A7E-AD27-B292FB8CC652}"/>
              </a:ext>
            </a:extLst>
          </p:cNvPr>
          <p:cNvSpPr txBox="1"/>
          <p:nvPr/>
        </p:nvSpPr>
        <p:spPr>
          <a:xfrm>
            <a:off x="3805818" y="2801143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 err="1">
                <a:solidFill>
                  <a:srgbClr val="023E8A"/>
                </a:solidFill>
                <a:latin typeface="+mn-lt"/>
              </a:rPr>
              <a:t>Zucheng</a:t>
            </a: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 </a:t>
            </a:r>
            <a:r>
              <a:rPr lang="en-US" altLang="zh-CN" sz="800" u="sng" dirty="0">
                <a:solidFill>
                  <a:srgbClr val="023E8A"/>
                </a:solidFill>
                <a:latin typeface="+mn-lt"/>
              </a:rPr>
              <a:t>Han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E2E43CC-02CC-D352-0F99-F6C4CC1C63B1}"/>
              </a:ext>
            </a:extLst>
          </p:cNvPr>
          <p:cNvSpPr txBox="1"/>
          <p:nvPr/>
        </p:nvSpPr>
        <p:spPr>
          <a:xfrm>
            <a:off x="6786982" y="2089953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 err="1">
                <a:solidFill>
                  <a:srgbClr val="023E8A"/>
                </a:solidFill>
                <a:latin typeface="+mn-lt"/>
              </a:rPr>
              <a:t>Yingyi</a:t>
            </a: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 </a:t>
            </a:r>
            <a:r>
              <a:rPr lang="en-US" altLang="zh-CN" sz="800" u="sng" dirty="0">
                <a:solidFill>
                  <a:srgbClr val="023E8A"/>
                </a:solidFill>
                <a:latin typeface="+mn-lt"/>
              </a:rPr>
              <a:t>Zhang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E745D6-BF64-FF5B-266B-04E3C85E90AA}"/>
              </a:ext>
            </a:extLst>
          </p:cNvPr>
          <p:cNvSpPr txBox="1"/>
          <p:nvPr/>
        </p:nvSpPr>
        <p:spPr>
          <a:xfrm>
            <a:off x="6600892" y="2688809"/>
            <a:ext cx="615987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rgbClr val="023E8A"/>
                </a:solidFill>
                <a:latin typeface="+mn-lt"/>
              </a:rPr>
              <a:t>Xin </a:t>
            </a:r>
            <a:r>
              <a:rPr lang="en-US" altLang="zh-CN" sz="800" u="sng" dirty="0">
                <a:solidFill>
                  <a:srgbClr val="023E8A"/>
                </a:solidFill>
                <a:latin typeface="+mn-lt"/>
              </a:rPr>
              <a:t>Zhang</a:t>
            </a:r>
            <a:endParaRPr lang="zh-CN" altLang="en-US" sz="800" u="sng" dirty="0" err="1">
              <a:solidFill>
                <a:srgbClr val="023E8A"/>
              </a:solidFill>
              <a:latin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Group Members</a:t>
              </a:r>
            </a:p>
          </p:txBody>
        </p:sp>
      </p:grpSp>
      <p:pic>
        <p:nvPicPr>
          <p:cNvPr id="83" name="图片 82" descr="卡通人物&#10;&#10;描述已自动生成">
            <a:extLst>
              <a:ext uri="{FF2B5EF4-FFF2-40B4-BE49-F238E27FC236}">
                <a16:creationId xmlns:a16="http://schemas.microsoft.com/office/drawing/2014/main" id="{97601915-F706-0FBB-2B6A-C18E3933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" r="157"/>
          <a:stretch>
            <a:fillRect/>
          </a:stretch>
        </p:blipFill>
        <p:spPr>
          <a:xfrm flipH="1">
            <a:off x="4273850" y="1447442"/>
            <a:ext cx="413350" cy="413758"/>
          </a:xfrm>
          <a:custGeom>
            <a:avLst/>
            <a:gdLst>
              <a:gd name="connsiteX0" fmla="*/ 199480 w 413350"/>
              <a:gd name="connsiteY0" fmla="*/ 0 h 413758"/>
              <a:gd name="connsiteX1" fmla="*/ 2417 w 413350"/>
              <a:gd name="connsiteY1" fmla="*/ 130622 h 413758"/>
              <a:gd name="connsiteX2" fmla="*/ 0 w 413350"/>
              <a:gd name="connsiteY2" fmla="*/ 138409 h 413758"/>
              <a:gd name="connsiteX3" fmla="*/ 0 w 413350"/>
              <a:gd name="connsiteY3" fmla="*/ 289332 h 413758"/>
              <a:gd name="connsiteX4" fmla="*/ 2417 w 413350"/>
              <a:gd name="connsiteY4" fmla="*/ 297118 h 413758"/>
              <a:gd name="connsiteX5" fmla="*/ 116232 w 413350"/>
              <a:gd name="connsiteY5" fmla="*/ 410933 h 413758"/>
              <a:gd name="connsiteX6" fmla="*/ 125333 w 413350"/>
              <a:gd name="connsiteY6" fmla="*/ 413758 h 413758"/>
              <a:gd name="connsiteX7" fmla="*/ 273627 w 413350"/>
              <a:gd name="connsiteY7" fmla="*/ 413758 h 413758"/>
              <a:gd name="connsiteX8" fmla="*/ 282728 w 413350"/>
              <a:gd name="connsiteY8" fmla="*/ 410933 h 413758"/>
              <a:gd name="connsiteX9" fmla="*/ 413350 w 413350"/>
              <a:gd name="connsiteY9" fmla="*/ 213870 h 413758"/>
              <a:gd name="connsiteX10" fmla="*/ 199480 w 413350"/>
              <a:gd name="connsiteY10" fmla="*/ 0 h 41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3350" h="413758">
                <a:moveTo>
                  <a:pt x="199480" y="0"/>
                </a:moveTo>
                <a:cubicBezTo>
                  <a:pt x="110893" y="0"/>
                  <a:pt x="34884" y="53861"/>
                  <a:pt x="2417" y="130622"/>
                </a:cubicBezTo>
                <a:lnTo>
                  <a:pt x="0" y="138409"/>
                </a:lnTo>
                <a:lnTo>
                  <a:pt x="0" y="289332"/>
                </a:lnTo>
                <a:lnTo>
                  <a:pt x="2417" y="297118"/>
                </a:lnTo>
                <a:cubicBezTo>
                  <a:pt x="24062" y="348292"/>
                  <a:pt x="65058" y="389288"/>
                  <a:pt x="116232" y="410933"/>
                </a:cubicBezTo>
                <a:lnTo>
                  <a:pt x="125333" y="413758"/>
                </a:lnTo>
                <a:lnTo>
                  <a:pt x="273627" y="413758"/>
                </a:lnTo>
                <a:lnTo>
                  <a:pt x="282728" y="410933"/>
                </a:lnTo>
                <a:cubicBezTo>
                  <a:pt x="359489" y="378466"/>
                  <a:pt x="413350" y="302458"/>
                  <a:pt x="413350" y="213870"/>
                </a:cubicBezTo>
                <a:cubicBezTo>
                  <a:pt x="413350" y="95753"/>
                  <a:pt x="317597" y="0"/>
                  <a:pt x="199480" y="0"/>
                </a:cubicBezTo>
                <a:close/>
              </a:path>
            </a:pathLst>
          </a:custGeom>
          <a:ln>
            <a:solidFill>
              <a:srgbClr val="44546A"/>
            </a:solidFill>
          </a:ln>
        </p:spPr>
      </p:pic>
      <p:pic>
        <p:nvPicPr>
          <p:cNvPr id="81" name="图片 80" descr="图标&#10;&#10;描述已自动生成">
            <a:extLst>
              <a:ext uri="{FF2B5EF4-FFF2-40B4-BE49-F238E27FC236}">
                <a16:creationId xmlns:a16="http://schemas.microsoft.com/office/drawing/2014/main" id="{5D200AFC-622E-7AFF-032C-9D3E976C3E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29" b="210"/>
          <a:stretch>
            <a:fillRect/>
          </a:stretch>
        </p:blipFill>
        <p:spPr>
          <a:xfrm flipH="1">
            <a:off x="5955758" y="1238401"/>
            <a:ext cx="592642" cy="592753"/>
          </a:xfrm>
          <a:custGeom>
            <a:avLst/>
            <a:gdLst>
              <a:gd name="connsiteX0" fmla="*/ 314437 w 592642"/>
              <a:gd name="connsiteY0" fmla="*/ 0 h 592753"/>
              <a:gd name="connsiteX1" fmla="*/ 276166 w 592642"/>
              <a:gd name="connsiteY1" fmla="*/ 0 h 592753"/>
              <a:gd name="connsiteX2" fmla="*/ 235377 w 592642"/>
              <a:gd name="connsiteY2" fmla="*/ 4112 h 592753"/>
              <a:gd name="connsiteX3" fmla="*/ 4001 w 592642"/>
              <a:gd name="connsiteY3" fmla="*/ 235487 h 592753"/>
              <a:gd name="connsiteX4" fmla="*/ 0 w 592642"/>
              <a:gd name="connsiteY4" fmla="*/ 275176 h 592753"/>
              <a:gd name="connsiteX5" fmla="*/ 0 w 592642"/>
              <a:gd name="connsiteY5" fmla="*/ 315648 h 592753"/>
              <a:gd name="connsiteX6" fmla="*/ 4001 w 592642"/>
              <a:gd name="connsiteY6" fmla="*/ 355337 h 592753"/>
              <a:gd name="connsiteX7" fmla="*/ 295301 w 592642"/>
              <a:gd name="connsiteY7" fmla="*/ 592753 h 592753"/>
              <a:gd name="connsiteX8" fmla="*/ 592642 w 592642"/>
              <a:gd name="connsiteY8" fmla="*/ 295412 h 592753"/>
              <a:gd name="connsiteX9" fmla="*/ 355226 w 592642"/>
              <a:gd name="connsiteY9" fmla="*/ 4112 h 59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2642" h="592753">
                <a:moveTo>
                  <a:pt x="314437" y="0"/>
                </a:moveTo>
                <a:lnTo>
                  <a:pt x="276166" y="0"/>
                </a:lnTo>
                <a:lnTo>
                  <a:pt x="235377" y="4112"/>
                </a:lnTo>
                <a:cubicBezTo>
                  <a:pt x="119239" y="27877"/>
                  <a:pt x="27766" y="119350"/>
                  <a:pt x="4001" y="235487"/>
                </a:cubicBezTo>
                <a:lnTo>
                  <a:pt x="0" y="275176"/>
                </a:lnTo>
                <a:lnTo>
                  <a:pt x="0" y="315648"/>
                </a:lnTo>
                <a:lnTo>
                  <a:pt x="4001" y="355337"/>
                </a:lnTo>
                <a:cubicBezTo>
                  <a:pt x="31727" y="490830"/>
                  <a:pt x="151611" y="592753"/>
                  <a:pt x="295301" y="592753"/>
                </a:cubicBezTo>
                <a:cubicBezTo>
                  <a:pt x="459518" y="592753"/>
                  <a:pt x="592642" y="459629"/>
                  <a:pt x="592642" y="295412"/>
                </a:cubicBezTo>
                <a:cubicBezTo>
                  <a:pt x="592642" y="151722"/>
                  <a:pt x="490719" y="31838"/>
                  <a:pt x="355226" y="4112"/>
                </a:cubicBezTo>
                <a:close/>
              </a:path>
            </a:pathLst>
          </a:custGeom>
          <a:ln>
            <a:solidFill>
              <a:srgbClr val="44546A"/>
            </a:solidFill>
          </a:ln>
        </p:spPr>
      </p:pic>
      <p:pic>
        <p:nvPicPr>
          <p:cNvPr id="82" name="图片 81" descr="图标&#10;&#10;描述已自动生成">
            <a:extLst>
              <a:ext uri="{FF2B5EF4-FFF2-40B4-BE49-F238E27FC236}">
                <a16:creationId xmlns:a16="http://schemas.microsoft.com/office/drawing/2014/main" id="{12D8B9EB-A677-C859-2509-63959E6D27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42" b="252"/>
          <a:stretch>
            <a:fillRect/>
          </a:stretch>
        </p:blipFill>
        <p:spPr>
          <a:xfrm flipH="1">
            <a:off x="6312216" y="1933200"/>
            <a:ext cx="412584" cy="412958"/>
          </a:xfrm>
          <a:custGeom>
            <a:avLst/>
            <a:gdLst>
              <a:gd name="connsiteX0" fmla="*/ 208818 w 412584"/>
              <a:gd name="connsiteY0" fmla="*/ 0 h 412958"/>
              <a:gd name="connsiteX1" fmla="*/ 203104 w 412584"/>
              <a:gd name="connsiteY1" fmla="*/ 0 h 412958"/>
              <a:gd name="connsiteX2" fmla="*/ 164319 w 412584"/>
              <a:gd name="connsiteY2" fmla="*/ 3910 h 412958"/>
              <a:gd name="connsiteX3" fmla="*/ 3536 w 412584"/>
              <a:gd name="connsiteY3" fmla="*/ 164693 h 412958"/>
              <a:gd name="connsiteX4" fmla="*/ 0 w 412584"/>
              <a:gd name="connsiteY4" fmla="*/ 199768 h 412958"/>
              <a:gd name="connsiteX5" fmla="*/ 0 w 412584"/>
              <a:gd name="connsiteY5" fmla="*/ 212902 h 412958"/>
              <a:gd name="connsiteX6" fmla="*/ 3536 w 412584"/>
              <a:gd name="connsiteY6" fmla="*/ 247977 h 412958"/>
              <a:gd name="connsiteX7" fmla="*/ 205961 w 412584"/>
              <a:gd name="connsiteY7" fmla="*/ 412958 h 412958"/>
              <a:gd name="connsiteX8" fmla="*/ 412584 w 412584"/>
              <a:gd name="connsiteY8" fmla="*/ 206335 h 412958"/>
              <a:gd name="connsiteX9" fmla="*/ 247603 w 412584"/>
              <a:gd name="connsiteY9" fmla="*/ 3910 h 41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2584" h="412958">
                <a:moveTo>
                  <a:pt x="208818" y="0"/>
                </a:moveTo>
                <a:lnTo>
                  <a:pt x="203104" y="0"/>
                </a:lnTo>
                <a:lnTo>
                  <a:pt x="164319" y="3910"/>
                </a:lnTo>
                <a:cubicBezTo>
                  <a:pt x="83615" y="20424"/>
                  <a:pt x="20050" y="83989"/>
                  <a:pt x="3536" y="164693"/>
                </a:cubicBezTo>
                <a:lnTo>
                  <a:pt x="0" y="199768"/>
                </a:lnTo>
                <a:lnTo>
                  <a:pt x="0" y="212902"/>
                </a:lnTo>
                <a:lnTo>
                  <a:pt x="3536" y="247977"/>
                </a:lnTo>
                <a:cubicBezTo>
                  <a:pt x="22803" y="342132"/>
                  <a:pt x="106111" y="412958"/>
                  <a:pt x="205961" y="412958"/>
                </a:cubicBezTo>
                <a:cubicBezTo>
                  <a:pt x="320076" y="412958"/>
                  <a:pt x="412584" y="320450"/>
                  <a:pt x="412584" y="206335"/>
                </a:cubicBezTo>
                <a:cubicBezTo>
                  <a:pt x="412584" y="106484"/>
                  <a:pt x="341758" y="23177"/>
                  <a:pt x="247603" y="3910"/>
                </a:cubicBezTo>
                <a:close/>
              </a:path>
            </a:pathLst>
          </a:custGeom>
          <a:ln>
            <a:solidFill>
              <a:srgbClr val="44546A"/>
            </a:solidFill>
          </a:ln>
        </p:spPr>
      </p:pic>
      <p:pic>
        <p:nvPicPr>
          <p:cNvPr id="93" name="图片 92" descr="卡通人物&#10;&#10;中度可信度描述已自动生成">
            <a:extLst>
              <a:ext uri="{FF2B5EF4-FFF2-40B4-BE49-F238E27FC236}">
                <a16:creationId xmlns:a16="http://schemas.microsoft.com/office/drawing/2014/main" id="{C30603C3-D9D8-3EE3-0068-C103973847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7" t="309" r="209" b="87"/>
          <a:stretch>
            <a:fillRect/>
          </a:stretch>
        </p:blipFill>
        <p:spPr>
          <a:xfrm flipH="1">
            <a:off x="4428774" y="2618344"/>
            <a:ext cx="369332" cy="369332"/>
          </a:xfrm>
          <a:custGeom>
            <a:avLst/>
            <a:gdLst>
              <a:gd name="connsiteX0" fmla="*/ 184666 w 369332"/>
              <a:gd name="connsiteY0" fmla="*/ 0 h 369332"/>
              <a:gd name="connsiteX1" fmla="*/ 0 w 369332"/>
              <a:gd name="connsiteY1" fmla="*/ 184666 h 369332"/>
              <a:gd name="connsiteX2" fmla="*/ 184666 w 369332"/>
              <a:gd name="connsiteY2" fmla="*/ 369332 h 369332"/>
              <a:gd name="connsiteX3" fmla="*/ 369332 w 369332"/>
              <a:gd name="connsiteY3" fmla="*/ 184666 h 369332"/>
              <a:gd name="connsiteX4" fmla="*/ 184666 w 369332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332" h="369332">
                <a:moveTo>
                  <a:pt x="184666" y="0"/>
                </a:moveTo>
                <a:cubicBezTo>
                  <a:pt x="82678" y="0"/>
                  <a:pt x="0" y="82678"/>
                  <a:pt x="0" y="184666"/>
                </a:cubicBezTo>
                <a:cubicBezTo>
                  <a:pt x="0" y="286654"/>
                  <a:pt x="82678" y="369332"/>
                  <a:pt x="184666" y="369332"/>
                </a:cubicBezTo>
                <a:cubicBezTo>
                  <a:pt x="286654" y="369332"/>
                  <a:pt x="369332" y="286654"/>
                  <a:pt x="369332" y="184666"/>
                </a:cubicBezTo>
                <a:cubicBezTo>
                  <a:pt x="369332" y="82678"/>
                  <a:pt x="286654" y="0"/>
                  <a:pt x="184666" y="0"/>
                </a:cubicBezTo>
                <a:close/>
              </a:path>
            </a:pathLst>
          </a:custGeom>
          <a:ln>
            <a:solidFill>
              <a:srgbClr val="44546A"/>
            </a:solidFill>
          </a:ln>
        </p:spPr>
      </p:pic>
      <p:pic>
        <p:nvPicPr>
          <p:cNvPr id="94" name="图片 93" descr="图标&#10;&#10;描述已自动生成">
            <a:extLst>
              <a:ext uri="{FF2B5EF4-FFF2-40B4-BE49-F238E27FC236}">
                <a16:creationId xmlns:a16="http://schemas.microsoft.com/office/drawing/2014/main" id="{72187E29-5AA7-027F-9970-572D20257AE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7" t="137" r="25" b="45"/>
          <a:stretch>
            <a:fillRect/>
          </a:stretch>
        </p:blipFill>
        <p:spPr>
          <a:xfrm flipH="1">
            <a:off x="4953705" y="2974166"/>
            <a:ext cx="413246" cy="413246"/>
          </a:xfrm>
          <a:custGeom>
            <a:avLst/>
            <a:gdLst>
              <a:gd name="connsiteX0" fmla="*/ 206623 w 413246"/>
              <a:gd name="connsiteY0" fmla="*/ 0 h 413246"/>
              <a:gd name="connsiteX1" fmla="*/ 0 w 413246"/>
              <a:gd name="connsiteY1" fmla="*/ 206623 h 413246"/>
              <a:gd name="connsiteX2" fmla="*/ 206623 w 413246"/>
              <a:gd name="connsiteY2" fmla="*/ 413246 h 413246"/>
              <a:gd name="connsiteX3" fmla="*/ 413246 w 413246"/>
              <a:gd name="connsiteY3" fmla="*/ 206623 h 413246"/>
              <a:gd name="connsiteX4" fmla="*/ 206623 w 413246"/>
              <a:gd name="connsiteY4" fmla="*/ 0 h 41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246" h="413246">
                <a:moveTo>
                  <a:pt x="206623" y="0"/>
                </a:moveTo>
                <a:cubicBezTo>
                  <a:pt x="92508" y="0"/>
                  <a:pt x="0" y="92508"/>
                  <a:pt x="0" y="206623"/>
                </a:cubicBezTo>
                <a:cubicBezTo>
                  <a:pt x="0" y="320738"/>
                  <a:pt x="92508" y="413246"/>
                  <a:pt x="206623" y="413246"/>
                </a:cubicBezTo>
                <a:cubicBezTo>
                  <a:pt x="320738" y="413246"/>
                  <a:pt x="413246" y="320738"/>
                  <a:pt x="413246" y="206623"/>
                </a:cubicBezTo>
                <a:cubicBezTo>
                  <a:pt x="413246" y="92508"/>
                  <a:pt x="320738" y="0"/>
                  <a:pt x="206623" y="0"/>
                </a:cubicBezTo>
                <a:close/>
              </a:path>
            </a:pathLst>
          </a:custGeom>
          <a:ln>
            <a:solidFill>
              <a:srgbClr val="44546A"/>
            </a:solidFill>
          </a:ln>
        </p:spPr>
      </p:pic>
      <p:pic>
        <p:nvPicPr>
          <p:cNvPr id="92" name="图片 91" descr="图标&#10;&#10;描述已自动生成">
            <a:extLst>
              <a:ext uri="{FF2B5EF4-FFF2-40B4-BE49-F238E27FC236}">
                <a16:creationId xmlns:a16="http://schemas.microsoft.com/office/drawing/2014/main" id="{1165E1E4-4D7E-7B8D-F257-7B3D2EB41D8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20" b="510"/>
          <a:stretch>
            <a:fillRect/>
          </a:stretch>
        </p:blipFill>
        <p:spPr>
          <a:xfrm flipH="1">
            <a:off x="4226401" y="2120400"/>
            <a:ext cx="341247" cy="340256"/>
          </a:xfrm>
          <a:custGeom>
            <a:avLst/>
            <a:gdLst>
              <a:gd name="connsiteX0" fmla="*/ 177948 w 341247"/>
              <a:gd name="connsiteY0" fmla="*/ 0 h 340256"/>
              <a:gd name="connsiteX1" fmla="*/ 163742 w 341247"/>
              <a:gd name="connsiteY1" fmla="*/ 0 h 340256"/>
              <a:gd name="connsiteX2" fmla="*/ 104345 w 341247"/>
              <a:gd name="connsiteY2" fmla="*/ 11992 h 340256"/>
              <a:gd name="connsiteX3" fmla="*/ 0 w 341247"/>
              <a:gd name="connsiteY3" fmla="*/ 169411 h 340256"/>
              <a:gd name="connsiteX4" fmla="*/ 170845 w 341247"/>
              <a:gd name="connsiteY4" fmla="*/ 340256 h 340256"/>
              <a:gd name="connsiteX5" fmla="*/ 328264 w 341247"/>
              <a:gd name="connsiteY5" fmla="*/ 235912 h 340256"/>
              <a:gd name="connsiteX6" fmla="*/ 341247 w 341247"/>
              <a:gd name="connsiteY6" fmla="*/ 171605 h 340256"/>
              <a:gd name="connsiteX7" fmla="*/ 341247 w 341247"/>
              <a:gd name="connsiteY7" fmla="*/ 167217 h 340256"/>
              <a:gd name="connsiteX8" fmla="*/ 328264 w 341247"/>
              <a:gd name="connsiteY8" fmla="*/ 102911 h 340256"/>
              <a:gd name="connsiteX9" fmla="*/ 237346 w 341247"/>
              <a:gd name="connsiteY9" fmla="*/ 11992 h 3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1247" h="340256">
                <a:moveTo>
                  <a:pt x="177948" y="0"/>
                </a:moveTo>
                <a:lnTo>
                  <a:pt x="163742" y="0"/>
                </a:lnTo>
                <a:lnTo>
                  <a:pt x="104345" y="11992"/>
                </a:lnTo>
                <a:cubicBezTo>
                  <a:pt x="43026" y="37928"/>
                  <a:pt x="0" y="98645"/>
                  <a:pt x="0" y="169411"/>
                </a:cubicBezTo>
                <a:cubicBezTo>
                  <a:pt x="0" y="263766"/>
                  <a:pt x="76490" y="340256"/>
                  <a:pt x="170845" y="340256"/>
                </a:cubicBezTo>
                <a:cubicBezTo>
                  <a:pt x="241611" y="340256"/>
                  <a:pt x="302329" y="297231"/>
                  <a:pt x="328264" y="235912"/>
                </a:cubicBezTo>
                <a:lnTo>
                  <a:pt x="341247" y="171605"/>
                </a:lnTo>
                <a:lnTo>
                  <a:pt x="341247" y="167217"/>
                </a:lnTo>
                <a:lnTo>
                  <a:pt x="328264" y="102911"/>
                </a:lnTo>
                <a:cubicBezTo>
                  <a:pt x="310974" y="62031"/>
                  <a:pt x="278225" y="29282"/>
                  <a:pt x="237346" y="11992"/>
                </a:cubicBezTo>
                <a:close/>
              </a:path>
            </a:pathLst>
          </a:custGeom>
          <a:ln>
            <a:solidFill>
              <a:srgbClr val="44546A"/>
            </a:solidFill>
          </a:ln>
        </p:spPr>
      </p:pic>
      <p:pic>
        <p:nvPicPr>
          <p:cNvPr id="80" name="图片 79" descr="图标&#10;&#10;描述已自动生成">
            <a:extLst>
              <a:ext uri="{FF2B5EF4-FFF2-40B4-BE49-F238E27FC236}">
                <a16:creationId xmlns:a16="http://schemas.microsoft.com/office/drawing/2014/main" id="{F4C1BEE7-1534-F616-B8B0-4117E4941BF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flipH="1">
            <a:off x="5407200" y="968400"/>
            <a:ext cx="421200" cy="421200"/>
          </a:xfrm>
          <a:custGeom>
            <a:avLst/>
            <a:gdLst>
              <a:gd name="connsiteX0" fmla="*/ 210890 w 421200"/>
              <a:gd name="connsiteY0" fmla="*/ 0 h 421200"/>
              <a:gd name="connsiteX1" fmla="*/ 210116 w 421200"/>
              <a:gd name="connsiteY1" fmla="*/ 0 h 421200"/>
              <a:gd name="connsiteX2" fmla="*/ 168001 w 421200"/>
              <a:gd name="connsiteY2" fmla="*/ 4246 h 421200"/>
              <a:gd name="connsiteX3" fmla="*/ 3895 w 421200"/>
              <a:gd name="connsiteY3" fmla="*/ 168352 h 421200"/>
              <a:gd name="connsiteX4" fmla="*/ 0 w 421200"/>
              <a:gd name="connsiteY4" fmla="*/ 206985 h 421200"/>
              <a:gd name="connsiteX5" fmla="*/ 0 w 421200"/>
              <a:gd name="connsiteY5" fmla="*/ 214723 h 421200"/>
              <a:gd name="connsiteX6" fmla="*/ 3895 w 421200"/>
              <a:gd name="connsiteY6" fmla="*/ 253356 h 421200"/>
              <a:gd name="connsiteX7" fmla="*/ 168001 w 421200"/>
              <a:gd name="connsiteY7" fmla="*/ 417462 h 421200"/>
              <a:gd name="connsiteX8" fmla="*/ 205077 w 421200"/>
              <a:gd name="connsiteY8" fmla="*/ 421200 h 421200"/>
              <a:gd name="connsiteX9" fmla="*/ 215929 w 421200"/>
              <a:gd name="connsiteY9" fmla="*/ 421200 h 421200"/>
              <a:gd name="connsiteX10" fmla="*/ 253006 w 421200"/>
              <a:gd name="connsiteY10" fmla="*/ 417462 h 421200"/>
              <a:gd name="connsiteX11" fmla="*/ 417112 w 421200"/>
              <a:gd name="connsiteY11" fmla="*/ 253356 h 421200"/>
              <a:gd name="connsiteX12" fmla="*/ 421200 w 421200"/>
              <a:gd name="connsiteY12" fmla="*/ 212798 h 421200"/>
              <a:gd name="connsiteX13" fmla="*/ 421200 w 421200"/>
              <a:gd name="connsiteY13" fmla="*/ 208910 h 421200"/>
              <a:gd name="connsiteX14" fmla="*/ 417112 w 421200"/>
              <a:gd name="connsiteY14" fmla="*/ 168352 h 421200"/>
              <a:gd name="connsiteX15" fmla="*/ 253006 w 421200"/>
              <a:gd name="connsiteY15" fmla="*/ 4246 h 4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1200" h="421200">
                <a:moveTo>
                  <a:pt x="210890" y="0"/>
                </a:moveTo>
                <a:lnTo>
                  <a:pt x="210116" y="0"/>
                </a:lnTo>
                <a:lnTo>
                  <a:pt x="168001" y="4246"/>
                </a:lnTo>
                <a:cubicBezTo>
                  <a:pt x="85629" y="21101"/>
                  <a:pt x="20751" y="85980"/>
                  <a:pt x="3895" y="168352"/>
                </a:cubicBezTo>
                <a:lnTo>
                  <a:pt x="0" y="206985"/>
                </a:lnTo>
                <a:lnTo>
                  <a:pt x="0" y="214723"/>
                </a:lnTo>
                <a:lnTo>
                  <a:pt x="3895" y="253356"/>
                </a:lnTo>
                <a:cubicBezTo>
                  <a:pt x="20751" y="335728"/>
                  <a:pt x="85629" y="400607"/>
                  <a:pt x="168001" y="417462"/>
                </a:cubicBezTo>
                <a:lnTo>
                  <a:pt x="205077" y="421200"/>
                </a:lnTo>
                <a:lnTo>
                  <a:pt x="215929" y="421200"/>
                </a:lnTo>
                <a:lnTo>
                  <a:pt x="253006" y="417462"/>
                </a:lnTo>
                <a:cubicBezTo>
                  <a:pt x="335377" y="400607"/>
                  <a:pt x="400256" y="335728"/>
                  <a:pt x="417112" y="253356"/>
                </a:cubicBezTo>
                <a:lnTo>
                  <a:pt x="421200" y="212798"/>
                </a:lnTo>
                <a:lnTo>
                  <a:pt x="421200" y="208910"/>
                </a:lnTo>
                <a:lnTo>
                  <a:pt x="417112" y="168352"/>
                </a:lnTo>
                <a:cubicBezTo>
                  <a:pt x="400256" y="85980"/>
                  <a:pt x="335377" y="21101"/>
                  <a:pt x="253006" y="4246"/>
                </a:cubicBezTo>
                <a:close/>
              </a:path>
            </a:pathLst>
          </a:custGeom>
          <a:ln>
            <a:solidFill>
              <a:srgbClr val="44546A"/>
            </a:solidFill>
          </a:ln>
        </p:spPr>
      </p:pic>
      <p:pic>
        <p:nvPicPr>
          <p:cNvPr id="116" name="图片 115" descr="卡通人物&#10;&#10;中度可信度描述已自动生成">
            <a:extLst>
              <a:ext uri="{FF2B5EF4-FFF2-40B4-BE49-F238E27FC236}">
                <a16:creationId xmlns:a16="http://schemas.microsoft.com/office/drawing/2014/main" id="{D864CD7D-0489-1180-DA99-2E6A79F5DED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324" b="339"/>
          <a:stretch>
            <a:fillRect/>
          </a:stretch>
        </p:blipFill>
        <p:spPr>
          <a:xfrm flipH="1">
            <a:off x="6139342" y="2516400"/>
            <a:ext cx="412658" cy="412596"/>
          </a:xfrm>
          <a:custGeom>
            <a:avLst/>
            <a:gdLst>
              <a:gd name="connsiteX0" fmla="*/ 212483 w 412658"/>
              <a:gd name="connsiteY0" fmla="*/ 0 h 412596"/>
              <a:gd name="connsiteX1" fmla="*/ 199587 w 412658"/>
              <a:gd name="connsiteY1" fmla="*/ 0 h 412596"/>
              <a:gd name="connsiteX2" fmla="*/ 164393 w 412658"/>
              <a:gd name="connsiteY2" fmla="*/ 3548 h 412596"/>
              <a:gd name="connsiteX3" fmla="*/ 3610 w 412658"/>
              <a:gd name="connsiteY3" fmla="*/ 164331 h 412596"/>
              <a:gd name="connsiteX4" fmla="*/ 0 w 412658"/>
              <a:gd name="connsiteY4" fmla="*/ 200140 h 412596"/>
              <a:gd name="connsiteX5" fmla="*/ 0 w 412658"/>
              <a:gd name="connsiteY5" fmla="*/ 211806 h 412596"/>
              <a:gd name="connsiteX6" fmla="*/ 3610 w 412658"/>
              <a:gd name="connsiteY6" fmla="*/ 247615 h 412596"/>
              <a:gd name="connsiteX7" fmla="*/ 206035 w 412658"/>
              <a:gd name="connsiteY7" fmla="*/ 412596 h 412596"/>
              <a:gd name="connsiteX8" fmla="*/ 412658 w 412658"/>
              <a:gd name="connsiteY8" fmla="*/ 205973 h 412596"/>
              <a:gd name="connsiteX9" fmla="*/ 247677 w 412658"/>
              <a:gd name="connsiteY9" fmla="*/ 3548 h 41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2658" h="412596">
                <a:moveTo>
                  <a:pt x="212483" y="0"/>
                </a:moveTo>
                <a:lnTo>
                  <a:pt x="199587" y="0"/>
                </a:lnTo>
                <a:lnTo>
                  <a:pt x="164393" y="3548"/>
                </a:lnTo>
                <a:cubicBezTo>
                  <a:pt x="83689" y="20062"/>
                  <a:pt x="20124" y="83627"/>
                  <a:pt x="3610" y="164331"/>
                </a:cubicBezTo>
                <a:lnTo>
                  <a:pt x="0" y="200140"/>
                </a:lnTo>
                <a:lnTo>
                  <a:pt x="0" y="211806"/>
                </a:lnTo>
                <a:lnTo>
                  <a:pt x="3610" y="247615"/>
                </a:lnTo>
                <a:cubicBezTo>
                  <a:pt x="22877" y="341770"/>
                  <a:pt x="106185" y="412596"/>
                  <a:pt x="206035" y="412596"/>
                </a:cubicBezTo>
                <a:cubicBezTo>
                  <a:pt x="320150" y="412596"/>
                  <a:pt x="412658" y="320088"/>
                  <a:pt x="412658" y="205973"/>
                </a:cubicBezTo>
                <a:cubicBezTo>
                  <a:pt x="412658" y="106123"/>
                  <a:pt x="341832" y="22815"/>
                  <a:pt x="247677" y="3548"/>
                </a:cubicBezTo>
                <a:close/>
              </a:path>
            </a:pathLst>
          </a:custGeom>
          <a:ln>
            <a:solidFill>
              <a:srgbClr val="44546A"/>
            </a:solidFill>
          </a:ln>
        </p:spPr>
      </p:pic>
      <p:pic>
        <p:nvPicPr>
          <p:cNvPr id="79" name="图片 78" descr="图标&#10;&#10;描述已自动生成">
            <a:extLst>
              <a:ext uri="{FF2B5EF4-FFF2-40B4-BE49-F238E27FC236}">
                <a16:creationId xmlns:a16="http://schemas.microsoft.com/office/drawing/2014/main" id="{F73A928C-810E-AC46-45E7-B37B1073A79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9" r="996" b="9"/>
          <a:stretch>
            <a:fillRect/>
          </a:stretch>
        </p:blipFill>
        <p:spPr>
          <a:xfrm flipH="1">
            <a:off x="4791174" y="1074176"/>
            <a:ext cx="335030" cy="338338"/>
          </a:xfrm>
          <a:custGeom>
            <a:avLst/>
            <a:gdLst>
              <a:gd name="connsiteX0" fmla="*/ 165861 w 335030"/>
              <a:gd name="connsiteY0" fmla="*/ 0 h 338338"/>
              <a:gd name="connsiteX1" fmla="*/ 9986 w 335030"/>
              <a:gd name="connsiteY1" fmla="*/ 103321 h 338338"/>
              <a:gd name="connsiteX2" fmla="*/ 0 w 335030"/>
              <a:gd name="connsiteY2" fmla="*/ 152784 h 338338"/>
              <a:gd name="connsiteX3" fmla="*/ 0 w 335030"/>
              <a:gd name="connsiteY3" fmla="*/ 185554 h 338338"/>
              <a:gd name="connsiteX4" fmla="*/ 9986 w 335030"/>
              <a:gd name="connsiteY4" fmla="*/ 235017 h 338338"/>
              <a:gd name="connsiteX5" fmla="*/ 165861 w 335030"/>
              <a:gd name="connsiteY5" fmla="*/ 338338 h 338338"/>
              <a:gd name="connsiteX6" fmla="*/ 335030 w 335030"/>
              <a:gd name="connsiteY6" fmla="*/ 169169 h 338338"/>
              <a:gd name="connsiteX7" fmla="*/ 165861 w 335030"/>
              <a:gd name="connsiteY7" fmla="*/ 0 h 33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030" h="338338">
                <a:moveTo>
                  <a:pt x="165861" y="0"/>
                </a:moveTo>
                <a:cubicBezTo>
                  <a:pt x="95789" y="0"/>
                  <a:pt x="35668" y="42604"/>
                  <a:pt x="9986" y="103321"/>
                </a:cubicBezTo>
                <a:lnTo>
                  <a:pt x="0" y="152784"/>
                </a:lnTo>
                <a:lnTo>
                  <a:pt x="0" y="185554"/>
                </a:lnTo>
                <a:lnTo>
                  <a:pt x="9986" y="235017"/>
                </a:lnTo>
                <a:cubicBezTo>
                  <a:pt x="35668" y="295734"/>
                  <a:pt x="95789" y="338338"/>
                  <a:pt x="165861" y="338338"/>
                </a:cubicBezTo>
                <a:cubicBezTo>
                  <a:pt x="259290" y="338338"/>
                  <a:pt x="335030" y="262598"/>
                  <a:pt x="335030" y="169169"/>
                </a:cubicBezTo>
                <a:cubicBezTo>
                  <a:pt x="335030" y="75740"/>
                  <a:pt x="259290" y="0"/>
                  <a:pt x="165861" y="0"/>
                </a:cubicBezTo>
                <a:close/>
              </a:path>
            </a:pathLst>
          </a:custGeom>
          <a:ln w="12700">
            <a:solidFill>
              <a:srgbClr val="44546A"/>
            </a:solidFill>
          </a:ln>
        </p:spPr>
      </p:pic>
      <p:pic>
        <p:nvPicPr>
          <p:cNvPr id="115" name="图片 114" descr="卡通人物&#10;&#10;低可信度描述已自动生成">
            <a:extLst>
              <a:ext uri="{FF2B5EF4-FFF2-40B4-BE49-F238E27FC236}">
                <a16:creationId xmlns:a16="http://schemas.microsoft.com/office/drawing/2014/main" id="{F11A6C11-A152-E965-392E-950A0BF175C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74" b="440"/>
          <a:stretch>
            <a:fillRect/>
          </a:stretch>
        </p:blipFill>
        <p:spPr>
          <a:xfrm flipH="1">
            <a:off x="5720401" y="2894400"/>
            <a:ext cx="404871" cy="405010"/>
          </a:xfrm>
          <a:custGeom>
            <a:avLst/>
            <a:gdLst>
              <a:gd name="connsiteX0" fmla="*/ 207382 w 404871"/>
              <a:gd name="connsiteY0" fmla="*/ 0 h 405010"/>
              <a:gd name="connsiteX1" fmla="*/ 198097 w 404871"/>
              <a:gd name="connsiteY1" fmla="*/ 0 h 405010"/>
              <a:gd name="connsiteX2" fmla="*/ 161880 w 404871"/>
              <a:gd name="connsiteY2" fmla="*/ 3651 h 405010"/>
              <a:gd name="connsiteX3" fmla="*/ 0 w 404871"/>
              <a:gd name="connsiteY3" fmla="*/ 202271 h 405010"/>
              <a:gd name="connsiteX4" fmla="*/ 202739 w 404871"/>
              <a:gd name="connsiteY4" fmla="*/ 405010 h 405010"/>
              <a:gd name="connsiteX5" fmla="*/ 401359 w 404871"/>
              <a:gd name="connsiteY5" fmla="*/ 243130 h 405010"/>
              <a:gd name="connsiteX6" fmla="*/ 404871 w 404871"/>
              <a:gd name="connsiteY6" fmla="*/ 208293 h 405010"/>
              <a:gd name="connsiteX7" fmla="*/ 404871 w 404871"/>
              <a:gd name="connsiteY7" fmla="*/ 196250 h 405010"/>
              <a:gd name="connsiteX8" fmla="*/ 401359 w 404871"/>
              <a:gd name="connsiteY8" fmla="*/ 161412 h 405010"/>
              <a:gd name="connsiteX9" fmla="*/ 243598 w 404871"/>
              <a:gd name="connsiteY9" fmla="*/ 3651 h 4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871" h="405010">
                <a:moveTo>
                  <a:pt x="207382" y="0"/>
                </a:moveTo>
                <a:lnTo>
                  <a:pt x="198097" y="0"/>
                </a:lnTo>
                <a:lnTo>
                  <a:pt x="161880" y="3651"/>
                </a:lnTo>
                <a:cubicBezTo>
                  <a:pt x="69495" y="22556"/>
                  <a:pt x="0" y="104297"/>
                  <a:pt x="0" y="202271"/>
                </a:cubicBezTo>
                <a:cubicBezTo>
                  <a:pt x="0" y="314241"/>
                  <a:pt x="90769" y="405010"/>
                  <a:pt x="202739" y="405010"/>
                </a:cubicBezTo>
                <a:cubicBezTo>
                  <a:pt x="300713" y="405010"/>
                  <a:pt x="382455" y="335515"/>
                  <a:pt x="401359" y="243130"/>
                </a:cubicBezTo>
                <a:lnTo>
                  <a:pt x="404871" y="208293"/>
                </a:lnTo>
                <a:lnTo>
                  <a:pt x="404871" y="196250"/>
                </a:lnTo>
                <a:lnTo>
                  <a:pt x="401359" y="161412"/>
                </a:lnTo>
                <a:cubicBezTo>
                  <a:pt x="385155" y="82225"/>
                  <a:pt x="322785" y="19855"/>
                  <a:pt x="243598" y="3651"/>
                </a:cubicBezTo>
                <a:close/>
              </a:path>
            </a:pathLst>
          </a:custGeom>
          <a:ln>
            <a:solidFill>
              <a:srgbClr val="44546A"/>
            </a:solidFill>
          </a:ln>
        </p:spPr>
      </p:pic>
    </p:spTree>
    <p:extLst>
      <p:ext uri="{BB962C8B-B14F-4D97-AF65-F5344CB8AC3E}">
        <p14:creationId xmlns:p14="http://schemas.microsoft.com/office/powerpoint/2010/main" val="5331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F55BB7C-2C2A-D0DD-C138-499D6D1EC42D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93B5690-02A8-F8B1-76AD-C38B7CF21C4C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7FF976E-3937-2084-2B03-FBAA2CB7247E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86A7523-1EAB-B798-3C21-338F05FC16D9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3D15E85-4BC0-1CD9-46BE-E34A07869CB6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884D36C-C1C0-7488-FFC8-4F21A96DC978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145151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38" name="图表 37">
            <a:extLst>
              <a:ext uri="{FF2B5EF4-FFF2-40B4-BE49-F238E27FC236}">
                <a16:creationId xmlns:a16="http://schemas.microsoft.com/office/drawing/2014/main" id="{ACC4FE6A-ACFB-F4E2-FB92-17BC2E7EB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299604"/>
              </p:ext>
            </p:extLst>
          </p:nvPr>
        </p:nvGraphicFramePr>
        <p:xfrm>
          <a:off x="4706673" y="1046324"/>
          <a:ext cx="4667699" cy="302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171F902-3A69-9751-E8A9-F99F18A48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081165"/>
              </p:ext>
            </p:extLst>
          </p:nvPr>
        </p:nvGraphicFramePr>
        <p:xfrm>
          <a:off x="1338646" y="1070949"/>
          <a:ext cx="4667699" cy="302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75FAFA1E-8980-2490-6B71-AB68562EC08A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CBA415B8-E57D-3FEF-87BD-22A777FA7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00222F92-F4FC-730A-146F-43C378CE7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46717001-CE10-2946-3BA5-DCFFD045C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68F93D81-5FCF-83D5-BC01-A9DDAB47D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1" name="Rectangle 39">
              <a:extLst>
                <a:ext uri="{FF2B5EF4-FFF2-40B4-BE49-F238E27FC236}">
                  <a16:creationId xmlns:a16="http://schemas.microsoft.com/office/drawing/2014/main" id="{499FB147-5109-8389-54B3-8ABBF0BE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Group Members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7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F55BB7C-2C2A-D0DD-C138-499D6D1EC42D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93B5690-02A8-F8B1-76AD-C38B7CF21C4C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7FF976E-3937-2084-2B03-FBAA2CB7247E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86A7523-1EAB-B798-3C21-338F05FC16D9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3D15E85-4BC0-1CD9-46BE-E34A07869CB6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884D36C-C1C0-7488-FFC8-4F21A96DC978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145151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38" name="图表 37">
            <a:extLst>
              <a:ext uri="{FF2B5EF4-FFF2-40B4-BE49-F238E27FC236}">
                <a16:creationId xmlns:a16="http://schemas.microsoft.com/office/drawing/2014/main" id="{ACC4FE6A-ACFB-F4E2-FB92-17BC2E7EB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136205"/>
              </p:ext>
            </p:extLst>
          </p:nvPr>
        </p:nvGraphicFramePr>
        <p:xfrm>
          <a:off x="4706673" y="1046324"/>
          <a:ext cx="4667699" cy="302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171F902-3A69-9751-E8A9-F99F18A48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5857086"/>
              </p:ext>
            </p:extLst>
          </p:nvPr>
        </p:nvGraphicFramePr>
        <p:xfrm>
          <a:off x="1338646" y="1070949"/>
          <a:ext cx="4667699" cy="302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75FAFA1E-8980-2490-6B71-AB68562EC08A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CBA415B8-E57D-3FEF-87BD-22A777FA7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Oval 3">
              <a:extLst>
                <a:ext uri="{FF2B5EF4-FFF2-40B4-BE49-F238E27FC236}">
                  <a16:creationId xmlns:a16="http://schemas.microsoft.com/office/drawing/2014/main" id="{00222F92-F4FC-730A-146F-43C378CE7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46717001-CE10-2946-3BA5-DCFFD045C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68F93D81-5FCF-83D5-BC01-A9DDAB47D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1" name="Rectangle 39">
              <a:extLst>
                <a:ext uri="{FF2B5EF4-FFF2-40B4-BE49-F238E27FC236}">
                  <a16:creationId xmlns:a16="http://schemas.microsoft.com/office/drawing/2014/main" id="{499FB147-5109-8389-54B3-8ABBF0BE5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Group Members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592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950A3F-295F-6945-D4FA-6D0A68DA6EDE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7AA8776-4DB7-9868-39C0-FA3E3DB6BA15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168CDF2-0630-D02F-4BA8-C0622BF03D2E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4857448-9051-01FE-D5C2-DB56964E8EC7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8771D23-B212-E110-BA2F-EDC099272746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FE901B4-96F0-9FDC-DC3C-7FE91031270D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238115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79CCA1-595F-A360-243C-9D1CBB084678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42074EBC-AC6E-0141-4686-C641F71D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Oval 3">
              <a:extLst>
                <a:ext uri="{FF2B5EF4-FFF2-40B4-BE49-F238E27FC236}">
                  <a16:creationId xmlns:a16="http://schemas.microsoft.com/office/drawing/2014/main" id="{05901AD4-86DC-D992-EF30-6448231C5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4">
              <a:extLst>
                <a:ext uri="{FF2B5EF4-FFF2-40B4-BE49-F238E27FC236}">
                  <a16:creationId xmlns:a16="http://schemas.microsoft.com/office/drawing/2014/main" id="{7D76C318-5D2F-9149-7BBA-500B6764C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5">
              <a:extLst>
                <a:ext uri="{FF2B5EF4-FFF2-40B4-BE49-F238E27FC236}">
                  <a16:creationId xmlns:a16="http://schemas.microsoft.com/office/drawing/2014/main" id="{91991C08-2F1C-47D4-0469-0F69F3FE8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4" name="Rectangle 39">
              <a:extLst>
                <a:ext uri="{FF2B5EF4-FFF2-40B4-BE49-F238E27FC236}">
                  <a16:creationId xmlns:a16="http://schemas.microsoft.com/office/drawing/2014/main" id="{9C14AC79-BE76-8138-D0D2-0647B046D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Group Task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1F49241-1DEF-5544-4330-F2972B693389}"/>
              </a:ext>
            </a:extLst>
          </p:cNvPr>
          <p:cNvGrpSpPr/>
          <p:nvPr/>
        </p:nvGrpSpPr>
        <p:grpSpPr>
          <a:xfrm>
            <a:off x="3053094" y="1125300"/>
            <a:ext cx="5669672" cy="2993305"/>
            <a:chOff x="1459444" y="705971"/>
            <a:chExt cx="6468375" cy="3414980"/>
          </a:xfrm>
        </p:grpSpPr>
        <p:sp>
          <p:nvSpPr>
            <p:cNvPr id="39" name="弦形 20">
              <a:extLst>
                <a:ext uri="{FF2B5EF4-FFF2-40B4-BE49-F238E27FC236}">
                  <a16:creationId xmlns:a16="http://schemas.microsoft.com/office/drawing/2014/main" id="{501E0071-7AA2-B055-5A68-9DCB52C29BF3}"/>
                </a:ext>
              </a:extLst>
            </p:cNvPr>
            <p:cNvSpPr/>
            <p:nvPr/>
          </p:nvSpPr>
          <p:spPr>
            <a:xfrm rot="4326166">
              <a:off x="3479244" y="659316"/>
              <a:ext cx="976515" cy="2179550"/>
            </a:xfrm>
            <a:custGeom>
              <a:avLst/>
              <a:gdLst/>
              <a:ahLst/>
              <a:cxnLst/>
              <a:rect l="l" t="t" r="r" b="b"/>
              <a:pathLst>
                <a:path w="976515" h="2179550">
                  <a:moveTo>
                    <a:pt x="721" y="827023"/>
                  </a:moveTo>
                  <a:lnTo>
                    <a:pt x="431684" y="510647"/>
                  </a:lnTo>
                  <a:lnTo>
                    <a:pt x="976515" y="2179550"/>
                  </a:lnTo>
                  <a:cubicBezTo>
                    <a:pt x="546432" y="2038102"/>
                    <a:pt x="209395" y="1700327"/>
                    <a:pt x="68889" y="1269935"/>
                  </a:cubicBezTo>
                  <a:cubicBezTo>
                    <a:pt x="21613" y="1125121"/>
                    <a:pt x="-1513" y="975644"/>
                    <a:pt x="721" y="827023"/>
                  </a:cubicBezTo>
                  <a:close/>
                  <a:moveTo>
                    <a:pt x="251160" y="21907"/>
                  </a:moveTo>
                  <a:cubicBezTo>
                    <a:pt x="254984" y="14076"/>
                    <a:pt x="259946" y="7019"/>
                    <a:pt x="264978" y="0"/>
                  </a:cubicBezTo>
                  <a:lnTo>
                    <a:pt x="265768" y="2419"/>
                  </a:lnTo>
                  <a:close/>
                  <a:moveTo>
                    <a:pt x="5323" y="716406"/>
                  </a:moveTo>
                  <a:lnTo>
                    <a:pt x="203" y="802696"/>
                  </a:lnTo>
                  <a:cubicBezTo>
                    <a:pt x="-574" y="773801"/>
                    <a:pt x="833" y="744974"/>
                    <a:pt x="5323" y="716406"/>
                  </a:cubicBezTo>
                  <a:close/>
                  <a:moveTo>
                    <a:pt x="164474" y="164768"/>
                  </a:moveTo>
                  <a:cubicBezTo>
                    <a:pt x="175948" y="140419"/>
                    <a:pt x="189215" y="116946"/>
                    <a:pt x="205085" y="94955"/>
                  </a:cubicBezTo>
                  <a:close/>
                  <a:moveTo>
                    <a:pt x="27800" y="553402"/>
                  </a:moveTo>
                  <a:lnTo>
                    <a:pt x="12987" y="636081"/>
                  </a:lnTo>
                  <a:cubicBezTo>
                    <a:pt x="15579" y="608141"/>
                    <a:pt x="20198" y="580481"/>
                    <a:pt x="27800" y="553402"/>
                  </a:cubicBezTo>
                  <a:close/>
                  <a:moveTo>
                    <a:pt x="95615" y="315745"/>
                  </a:moveTo>
                  <a:cubicBezTo>
                    <a:pt x="104369" y="289819"/>
                    <a:pt x="114984" y="264570"/>
                    <a:pt x="128372" y="240524"/>
                  </a:cubicBezTo>
                  <a:close/>
                  <a:moveTo>
                    <a:pt x="49968" y="450037"/>
                  </a:moveTo>
                  <a:cubicBezTo>
                    <a:pt x="55212" y="431044"/>
                    <a:pt x="60853" y="412148"/>
                    <a:pt x="69001" y="394042"/>
                  </a:cubicBezTo>
                  <a:lnTo>
                    <a:pt x="44988" y="473257"/>
                  </a:lnTo>
                  <a:cubicBezTo>
                    <a:pt x="45822" y="465305"/>
                    <a:pt x="47863" y="457663"/>
                    <a:pt x="49968" y="450037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弦形 23">
              <a:extLst>
                <a:ext uri="{FF2B5EF4-FFF2-40B4-BE49-F238E27FC236}">
                  <a16:creationId xmlns:a16="http://schemas.microsoft.com/office/drawing/2014/main" id="{547FD1AD-F6D5-DEBE-02DC-01005C9CB02A}"/>
                </a:ext>
              </a:extLst>
            </p:cNvPr>
            <p:cNvSpPr/>
            <p:nvPr/>
          </p:nvSpPr>
          <p:spPr>
            <a:xfrm rot="8633980">
              <a:off x="4613040" y="705971"/>
              <a:ext cx="976536" cy="2179550"/>
            </a:xfrm>
            <a:custGeom>
              <a:avLst/>
              <a:gdLst/>
              <a:ahLst/>
              <a:cxnLst/>
              <a:rect l="l" t="t" r="r" b="b"/>
              <a:pathLst>
                <a:path w="976536" h="2179550">
                  <a:moveTo>
                    <a:pt x="249861" y="24000"/>
                  </a:moveTo>
                  <a:cubicBezTo>
                    <a:pt x="254056" y="15428"/>
                    <a:pt x="259486" y="7692"/>
                    <a:pt x="264999" y="0"/>
                  </a:cubicBezTo>
                  <a:lnTo>
                    <a:pt x="265828" y="2540"/>
                  </a:lnTo>
                  <a:close/>
                  <a:moveTo>
                    <a:pt x="163416" y="167032"/>
                  </a:moveTo>
                  <a:cubicBezTo>
                    <a:pt x="174787" y="142557"/>
                    <a:pt x="188047" y="119005"/>
                    <a:pt x="203874" y="96907"/>
                  </a:cubicBezTo>
                  <a:close/>
                  <a:moveTo>
                    <a:pt x="94823" y="318135"/>
                  </a:moveTo>
                  <a:cubicBezTo>
                    <a:pt x="103445" y="292133"/>
                    <a:pt x="114026" y="266843"/>
                    <a:pt x="127341" y="242733"/>
                  </a:cubicBezTo>
                  <a:close/>
                  <a:moveTo>
                    <a:pt x="44478" y="475734"/>
                  </a:moveTo>
                  <a:cubicBezTo>
                    <a:pt x="50087" y="448680"/>
                    <a:pt x="57722" y="422126"/>
                    <a:pt x="68204" y="396450"/>
                  </a:cubicBezTo>
                  <a:close/>
                  <a:moveTo>
                    <a:pt x="12765" y="638620"/>
                  </a:moveTo>
                  <a:cubicBezTo>
                    <a:pt x="15203" y="610692"/>
                    <a:pt x="19766" y="583054"/>
                    <a:pt x="27267" y="555983"/>
                  </a:cubicBezTo>
                  <a:close/>
                  <a:moveTo>
                    <a:pt x="279" y="805278"/>
                  </a:moveTo>
                  <a:cubicBezTo>
                    <a:pt x="-651" y="776449"/>
                    <a:pt x="698" y="747685"/>
                    <a:pt x="5080" y="719171"/>
                  </a:cubicBezTo>
                  <a:close/>
                  <a:moveTo>
                    <a:pt x="537404" y="1943065"/>
                  </a:moveTo>
                  <a:cubicBezTo>
                    <a:pt x="321313" y="1771747"/>
                    <a:pt x="156726" y="1538930"/>
                    <a:pt x="68910" y="1269935"/>
                  </a:cubicBezTo>
                  <a:cubicBezTo>
                    <a:pt x="22163" y="1126742"/>
                    <a:pt x="-971" y="978990"/>
                    <a:pt x="847" y="832007"/>
                  </a:cubicBezTo>
                  <a:lnTo>
                    <a:pt x="432413" y="512816"/>
                  </a:lnTo>
                  <a:lnTo>
                    <a:pt x="976536" y="2179550"/>
                  </a:lnTo>
                  <a:cubicBezTo>
                    <a:pt x="815255" y="2126507"/>
                    <a:pt x="667058" y="2045856"/>
                    <a:pt x="537404" y="194306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弦形 26">
              <a:extLst>
                <a:ext uri="{FF2B5EF4-FFF2-40B4-BE49-F238E27FC236}">
                  <a16:creationId xmlns:a16="http://schemas.microsoft.com/office/drawing/2014/main" id="{D596B4FB-0589-2C81-CFE8-D1AD37E4D775}"/>
                </a:ext>
              </a:extLst>
            </p:cNvPr>
            <p:cNvSpPr/>
            <p:nvPr/>
          </p:nvSpPr>
          <p:spPr>
            <a:xfrm rot="12929543">
              <a:off x="4925288" y="1795405"/>
              <a:ext cx="976966" cy="2179550"/>
            </a:xfrm>
            <a:custGeom>
              <a:avLst/>
              <a:gdLst/>
              <a:ahLst/>
              <a:cxnLst/>
              <a:rect l="l" t="t" r="r" b="b"/>
              <a:pathLst>
                <a:path w="976966" h="2179550">
                  <a:moveTo>
                    <a:pt x="259407" y="9548"/>
                  </a:moveTo>
                  <a:cubicBezTo>
                    <a:pt x="261061" y="6119"/>
                    <a:pt x="263239" y="3056"/>
                    <a:pt x="265429" y="0"/>
                  </a:cubicBezTo>
                  <a:lnTo>
                    <a:pt x="265856" y="1307"/>
                  </a:lnTo>
                  <a:close/>
                  <a:moveTo>
                    <a:pt x="171270" y="151452"/>
                  </a:moveTo>
                  <a:cubicBezTo>
                    <a:pt x="182997" y="128666"/>
                    <a:pt x="195840" y="106416"/>
                    <a:pt x="211358" y="85725"/>
                  </a:cubicBezTo>
                  <a:close/>
                  <a:moveTo>
                    <a:pt x="100836" y="301712"/>
                  </a:moveTo>
                  <a:cubicBezTo>
                    <a:pt x="110271" y="276716"/>
                    <a:pt x="120885" y="252146"/>
                    <a:pt x="134381" y="228862"/>
                  </a:cubicBezTo>
                  <a:close/>
                  <a:moveTo>
                    <a:pt x="48554" y="458734"/>
                  </a:moveTo>
                  <a:cubicBezTo>
                    <a:pt x="55239" y="432038"/>
                    <a:pt x="63171" y="405657"/>
                    <a:pt x="74139" y="380253"/>
                  </a:cubicBezTo>
                  <a:close/>
                  <a:moveTo>
                    <a:pt x="14855" y="621226"/>
                  </a:moveTo>
                  <a:cubicBezTo>
                    <a:pt x="18484" y="592975"/>
                    <a:pt x="23483" y="564927"/>
                    <a:pt x="31654" y="537532"/>
                  </a:cubicBezTo>
                  <a:close/>
                  <a:moveTo>
                    <a:pt x="334" y="787642"/>
                  </a:moveTo>
                  <a:cubicBezTo>
                    <a:pt x="569" y="757672"/>
                    <a:pt x="2380" y="727776"/>
                    <a:pt x="7511" y="698199"/>
                  </a:cubicBezTo>
                  <a:close/>
                  <a:moveTo>
                    <a:pt x="976966" y="2179550"/>
                  </a:moveTo>
                  <a:cubicBezTo>
                    <a:pt x="546883" y="2038102"/>
                    <a:pt x="209846" y="1700327"/>
                    <a:pt x="69340" y="1269935"/>
                  </a:cubicBezTo>
                  <a:cubicBezTo>
                    <a:pt x="18998" y="1115730"/>
                    <a:pt x="-3959" y="956238"/>
                    <a:pt x="558" y="798143"/>
                  </a:cubicBezTo>
                  <a:lnTo>
                    <a:pt x="427961" y="49786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弦形 30">
              <a:extLst>
                <a:ext uri="{FF2B5EF4-FFF2-40B4-BE49-F238E27FC236}">
                  <a16:creationId xmlns:a16="http://schemas.microsoft.com/office/drawing/2014/main" id="{A20A5E30-8374-05BC-66EF-ED2311430CCB}"/>
                </a:ext>
              </a:extLst>
            </p:cNvPr>
            <p:cNvSpPr/>
            <p:nvPr/>
          </p:nvSpPr>
          <p:spPr>
            <a:xfrm rot="17308887">
              <a:off x="3966471" y="2433781"/>
              <a:ext cx="976545" cy="2179550"/>
            </a:xfrm>
            <a:custGeom>
              <a:avLst/>
              <a:gdLst/>
              <a:ahLst/>
              <a:cxnLst/>
              <a:rect l="l" t="t" r="r" b="b"/>
              <a:pathLst>
                <a:path w="976545" h="2179550">
                  <a:moveTo>
                    <a:pt x="5001" y="720091"/>
                  </a:moveTo>
                  <a:lnTo>
                    <a:pt x="309" y="806257"/>
                  </a:lnTo>
                  <a:cubicBezTo>
                    <a:pt x="-678" y="777410"/>
                    <a:pt x="653" y="748627"/>
                    <a:pt x="5001" y="720091"/>
                  </a:cubicBezTo>
                  <a:close/>
                  <a:moveTo>
                    <a:pt x="27092" y="556842"/>
                  </a:moveTo>
                  <a:lnTo>
                    <a:pt x="12683" y="639580"/>
                  </a:lnTo>
                  <a:cubicBezTo>
                    <a:pt x="15068" y="611617"/>
                    <a:pt x="19618" y="583948"/>
                    <a:pt x="27092" y="556842"/>
                  </a:cubicBezTo>
                  <a:close/>
                  <a:moveTo>
                    <a:pt x="67939" y="397256"/>
                  </a:moveTo>
                  <a:lnTo>
                    <a:pt x="44287" y="476668"/>
                  </a:lnTo>
                  <a:cubicBezTo>
                    <a:pt x="49850" y="449567"/>
                    <a:pt x="57477" y="422975"/>
                    <a:pt x="67939" y="397256"/>
                  </a:cubicBezTo>
                  <a:close/>
                  <a:moveTo>
                    <a:pt x="126994" y="243479"/>
                  </a:moveTo>
                  <a:lnTo>
                    <a:pt x="94527" y="319034"/>
                  </a:lnTo>
                  <a:cubicBezTo>
                    <a:pt x="103111" y="292975"/>
                    <a:pt x="113691" y="267640"/>
                    <a:pt x="126994" y="243479"/>
                  </a:cubicBezTo>
                  <a:close/>
                  <a:moveTo>
                    <a:pt x="203462" y="97574"/>
                  </a:moveTo>
                  <a:lnTo>
                    <a:pt x="163020" y="167881"/>
                  </a:lnTo>
                  <a:cubicBezTo>
                    <a:pt x="174366" y="143337"/>
                    <a:pt x="187636" y="119733"/>
                    <a:pt x="203462" y="97574"/>
                  </a:cubicBezTo>
                  <a:close/>
                  <a:moveTo>
                    <a:pt x="432679" y="513603"/>
                  </a:moveTo>
                  <a:lnTo>
                    <a:pt x="976545" y="2179550"/>
                  </a:lnTo>
                  <a:cubicBezTo>
                    <a:pt x="546462" y="2038102"/>
                    <a:pt x="209425" y="1700327"/>
                    <a:pt x="68919" y="1269935"/>
                  </a:cubicBezTo>
                  <a:cubicBezTo>
                    <a:pt x="22365" y="1127332"/>
                    <a:pt x="-771" y="980208"/>
                    <a:pt x="895" y="833822"/>
                  </a:cubicBezTo>
                  <a:close/>
                  <a:moveTo>
                    <a:pt x="265008" y="0"/>
                  </a:moveTo>
                  <a:lnTo>
                    <a:pt x="265851" y="2581"/>
                  </a:lnTo>
                  <a:lnTo>
                    <a:pt x="249376" y="24783"/>
                  </a:lnTo>
                  <a:cubicBezTo>
                    <a:pt x="253709" y="15934"/>
                    <a:pt x="259314" y="7943"/>
                    <a:pt x="265008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弦形 32">
              <a:extLst>
                <a:ext uri="{FF2B5EF4-FFF2-40B4-BE49-F238E27FC236}">
                  <a16:creationId xmlns:a16="http://schemas.microsoft.com/office/drawing/2014/main" id="{6D219FAB-0EB5-8AE8-C443-CD4866317942}"/>
                </a:ext>
              </a:extLst>
            </p:cNvPr>
            <p:cNvSpPr/>
            <p:nvPr/>
          </p:nvSpPr>
          <p:spPr>
            <a:xfrm>
              <a:off x="3081835" y="1727683"/>
              <a:ext cx="976499" cy="2179550"/>
            </a:xfrm>
            <a:custGeom>
              <a:avLst/>
              <a:gdLst/>
              <a:ahLst/>
              <a:cxnLst/>
              <a:rect l="l" t="t" r="r" b="b"/>
              <a:pathLst>
                <a:path w="976499" h="2179550">
                  <a:moveTo>
                    <a:pt x="5707" y="712205"/>
                  </a:moveTo>
                  <a:lnTo>
                    <a:pt x="105" y="798818"/>
                  </a:lnTo>
                  <a:cubicBezTo>
                    <a:pt x="-432" y="769809"/>
                    <a:pt x="1062" y="740870"/>
                    <a:pt x="5707" y="712205"/>
                  </a:cubicBezTo>
                  <a:close/>
                  <a:moveTo>
                    <a:pt x="28614" y="549532"/>
                  </a:moveTo>
                  <a:lnTo>
                    <a:pt x="13335" y="632264"/>
                  </a:lnTo>
                  <a:cubicBezTo>
                    <a:pt x="16169" y="604311"/>
                    <a:pt x="20870" y="576621"/>
                    <a:pt x="28614" y="549532"/>
                  </a:cubicBezTo>
                  <a:close/>
                  <a:moveTo>
                    <a:pt x="430604" y="507387"/>
                  </a:moveTo>
                  <a:lnTo>
                    <a:pt x="976499" y="2179550"/>
                  </a:lnTo>
                  <a:cubicBezTo>
                    <a:pt x="546416" y="2038102"/>
                    <a:pt x="209379" y="1700327"/>
                    <a:pt x="68873" y="1269935"/>
                  </a:cubicBezTo>
                  <a:cubicBezTo>
                    <a:pt x="20807" y="1122700"/>
                    <a:pt x="-2295" y="970645"/>
                    <a:pt x="546" y="819579"/>
                  </a:cubicBezTo>
                  <a:close/>
                  <a:moveTo>
                    <a:pt x="70200" y="390469"/>
                  </a:moveTo>
                  <a:lnTo>
                    <a:pt x="45771" y="469532"/>
                  </a:lnTo>
                  <a:cubicBezTo>
                    <a:pt x="51756" y="442576"/>
                    <a:pt x="59507" y="416061"/>
                    <a:pt x="70200" y="390469"/>
                  </a:cubicBezTo>
                  <a:close/>
                  <a:moveTo>
                    <a:pt x="129902" y="237280"/>
                  </a:moveTo>
                  <a:lnTo>
                    <a:pt x="96821" y="312151"/>
                  </a:lnTo>
                  <a:cubicBezTo>
                    <a:pt x="105771" y="286369"/>
                    <a:pt x="116427" y="261208"/>
                    <a:pt x="129902" y="237280"/>
                  </a:cubicBezTo>
                  <a:close/>
                  <a:moveTo>
                    <a:pt x="206847" y="92135"/>
                  </a:moveTo>
                  <a:lnTo>
                    <a:pt x="166080" y="161365"/>
                  </a:lnTo>
                  <a:cubicBezTo>
                    <a:pt x="177693" y="137249"/>
                    <a:pt x="190948" y="113935"/>
                    <a:pt x="206847" y="92135"/>
                  </a:cubicBezTo>
                  <a:close/>
                  <a:moveTo>
                    <a:pt x="264962" y="0"/>
                  </a:moveTo>
                  <a:lnTo>
                    <a:pt x="265680" y="2200"/>
                  </a:lnTo>
                  <a:lnTo>
                    <a:pt x="253131" y="18758"/>
                  </a:lnTo>
                  <a:cubicBezTo>
                    <a:pt x="256399" y="12045"/>
                    <a:pt x="260655" y="6008"/>
                    <a:pt x="264962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A8D05F4-4047-26BE-533C-58E6D9299591}"/>
                </a:ext>
              </a:extLst>
            </p:cNvPr>
            <p:cNvSpPr/>
            <p:nvPr/>
          </p:nvSpPr>
          <p:spPr>
            <a:xfrm>
              <a:off x="3406346" y="1491630"/>
              <a:ext cx="697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01</a:t>
              </a:r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8202430-77BF-D21E-A3C3-0EB7C49479CA}"/>
                </a:ext>
              </a:extLst>
            </p:cNvPr>
            <p:cNvSpPr/>
            <p:nvPr/>
          </p:nvSpPr>
          <p:spPr>
            <a:xfrm>
              <a:off x="4824028" y="1491630"/>
              <a:ext cx="697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02</a:t>
              </a:r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00E3E79-FA59-8DB6-D6EF-A349DB209EA9}"/>
                </a:ext>
              </a:extLst>
            </p:cNvPr>
            <p:cNvSpPr/>
            <p:nvPr/>
          </p:nvSpPr>
          <p:spPr>
            <a:xfrm>
              <a:off x="3082310" y="2747704"/>
              <a:ext cx="697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05</a:t>
              </a:r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48C0818-CB65-098B-1917-1808DFD1A5B2}"/>
                </a:ext>
              </a:extLst>
            </p:cNvPr>
            <p:cNvSpPr/>
            <p:nvPr/>
          </p:nvSpPr>
          <p:spPr>
            <a:xfrm>
              <a:off x="5220072" y="2747704"/>
              <a:ext cx="697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03</a:t>
              </a:r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424EFE4-C8D2-FE0B-0809-5366200B4BC4}"/>
                </a:ext>
              </a:extLst>
            </p:cNvPr>
            <p:cNvSpPr/>
            <p:nvPr/>
          </p:nvSpPr>
          <p:spPr>
            <a:xfrm>
              <a:off x="4187159" y="3471850"/>
              <a:ext cx="697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bg1"/>
                  </a:solidFill>
                </a:rPr>
                <a:t>04</a:t>
              </a:r>
              <a:endParaRPr lang="en-US" altLang="zh-CN" sz="2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EDE0C0D-AFAA-2CF0-D8D7-EF01542D6C31}"/>
                </a:ext>
              </a:extLst>
            </p:cNvPr>
            <p:cNvSpPr/>
            <p:nvPr/>
          </p:nvSpPr>
          <p:spPr>
            <a:xfrm>
              <a:off x="3872743" y="2106554"/>
              <a:ext cx="1311324" cy="842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The Process of works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4333AEB8-082A-1860-0BFE-6998DA96D2C5}"/>
                </a:ext>
              </a:extLst>
            </p:cNvPr>
            <p:cNvSpPr/>
            <p:nvPr/>
          </p:nvSpPr>
          <p:spPr>
            <a:xfrm>
              <a:off x="1459444" y="1509877"/>
              <a:ext cx="1938024" cy="351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Python </a:t>
              </a:r>
              <a:r>
                <a:rPr lang="en-US" altLang="zh-CN" sz="1400" b="1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algo&amp;git</a:t>
              </a:r>
              <a:endParaRPr lang="en-US" altLang="zh-CN" sz="1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F450506-2DED-3FEA-E792-4ADA1F23A8B6}"/>
                </a:ext>
              </a:extLst>
            </p:cNvPr>
            <p:cNvSpPr/>
            <p:nvPr/>
          </p:nvSpPr>
          <p:spPr>
            <a:xfrm>
              <a:off x="1950323" y="3320770"/>
              <a:ext cx="1938024" cy="351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</a:rPr>
                <a:t>Videos</a:t>
              </a:r>
              <a:endParaRPr lang="en-US" altLang="zh-CN" sz="1400" b="1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A6330A50-F610-EB36-FD87-B115ADC6ADE5}"/>
                </a:ext>
              </a:extLst>
            </p:cNvPr>
            <p:cNvSpPr/>
            <p:nvPr/>
          </p:nvSpPr>
          <p:spPr>
            <a:xfrm>
              <a:off x="5192516" y="934667"/>
              <a:ext cx="1938024" cy="351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Docker</a:t>
              </a:r>
              <a:endParaRPr lang="en-US" altLang="zh-CN" sz="14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E971616F-FD43-5CB4-AACB-A0A389D99B35}"/>
                </a:ext>
              </a:extLst>
            </p:cNvPr>
            <p:cNvSpPr/>
            <p:nvPr/>
          </p:nvSpPr>
          <p:spPr>
            <a:xfrm>
              <a:off x="5989795" y="2610320"/>
              <a:ext cx="1938024" cy="351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Website</a:t>
              </a:r>
              <a:endParaRPr lang="en-US" altLang="zh-CN" sz="1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28F494A-DF37-4190-D1A0-0F7E3DF0E966}"/>
                </a:ext>
              </a:extLst>
            </p:cNvPr>
            <p:cNvSpPr/>
            <p:nvPr/>
          </p:nvSpPr>
          <p:spPr>
            <a:xfrm>
              <a:off x="5013586" y="3769817"/>
              <a:ext cx="1938024" cy="351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006FC2"/>
                  </a:solidFill>
                </a:rPr>
                <a:t>Report</a:t>
              </a:r>
              <a:endParaRPr lang="en-US" altLang="zh-CN" sz="1400" b="1" dirty="0">
                <a:solidFill>
                  <a:srgbClr val="006FC2"/>
                </a:solidFill>
                <a:latin typeface="+mj-ea"/>
                <a:ea typeface="+mj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156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5">
            <a:extLst>
              <a:ext uri="{FF2B5EF4-FFF2-40B4-BE49-F238E27FC236}">
                <a16:creationId xmlns:a16="http://schemas.microsoft.com/office/drawing/2014/main" id="{3B5B8A30-36FB-E50F-5F4F-1A39CC912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" b="16750"/>
          <a:stretch/>
        </p:blipFill>
        <p:spPr bwMode="auto">
          <a:xfrm>
            <a:off x="1827611" y="961137"/>
            <a:ext cx="7316389" cy="340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950A3F-295F-6945-D4FA-6D0A68DA6EDE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7AA8776-4DB7-9868-39C0-FA3E3DB6BA15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168CDF2-0630-D02F-4BA8-C0622BF03D2E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4857448-9051-01FE-D5C2-DB56964E8EC7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8771D23-B212-E110-BA2F-EDC099272746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FE901B4-96F0-9FDC-DC3C-7FE91031270D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238115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79CCA1-595F-A360-243C-9D1CBB084678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42074EBC-AC6E-0141-4686-C641F71D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Oval 3">
              <a:extLst>
                <a:ext uri="{FF2B5EF4-FFF2-40B4-BE49-F238E27FC236}">
                  <a16:creationId xmlns:a16="http://schemas.microsoft.com/office/drawing/2014/main" id="{05901AD4-86DC-D992-EF30-6448231C5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4">
              <a:extLst>
                <a:ext uri="{FF2B5EF4-FFF2-40B4-BE49-F238E27FC236}">
                  <a16:creationId xmlns:a16="http://schemas.microsoft.com/office/drawing/2014/main" id="{7D76C318-5D2F-9149-7BBA-500B6764C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5">
              <a:extLst>
                <a:ext uri="{FF2B5EF4-FFF2-40B4-BE49-F238E27FC236}">
                  <a16:creationId xmlns:a16="http://schemas.microsoft.com/office/drawing/2014/main" id="{91991C08-2F1C-47D4-0469-0F69F3FE8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4" name="Rectangle 39">
              <a:extLst>
                <a:ext uri="{FF2B5EF4-FFF2-40B4-BE49-F238E27FC236}">
                  <a16:creationId xmlns:a16="http://schemas.microsoft.com/office/drawing/2014/main" id="{9C14AC79-BE76-8138-D0D2-0647B046D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Group Task</a:t>
              </a:r>
            </a:p>
          </p:txBody>
        </p:sp>
      </p:grpSp>
      <p:sp>
        <p:nvSpPr>
          <p:cNvPr id="55" name="Rectangle 22">
            <a:extLst>
              <a:ext uri="{FF2B5EF4-FFF2-40B4-BE49-F238E27FC236}">
                <a16:creationId xmlns:a16="http://schemas.microsoft.com/office/drawing/2014/main" id="{9B65D921-9CC6-8F17-F3AE-DDAA9D213E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4625" y="965533"/>
            <a:ext cx="7215854" cy="3403639"/>
          </a:xfrm>
          <a:prstGeom prst="rect">
            <a:avLst/>
          </a:prstGeom>
          <a:solidFill>
            <a:srgbClr val="26313E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81" name="Freeform 23">
            <a:extLst>
              <a:ext uri="{FF2B5EF4-FFF2-40B4-BE49-F238E27FC236}">
                <a16:creationId xmlns:a16="http://schemas.microsoft.com/office/drawing/2014/main" id="{59461E61-8F4E-2785-276C-AEF9AA0A90AA}"/>
              </a:ext>
            </a:extLst>
          </p:cNvPr>
          <p:cNvSpPr>
            <a:spLocks noEditPoints="1"/>
          </p:cNvSpPr>
          <p:nvPr/>
        </p:nvSpPr>
        <p:spPr bwMode="auto">
          <a:xfrm>
            <a:off x="2414681" y="2043863"/>
            <a:ext cx="282689" cy="367189"/>
          </a:xfrm>
          <a:custGeom>
            <a:avLst/>
            <a:gdLst>
              <a:gd name="T0" fmla="*/ 72 w 110"/>
              <a:gd name="T1" fmla="*/ 73 h 123"/>
              <a:gd name="T2" fmla="*/ 79 w 110"/>
              <a:gd name="T3" fmla="*/ 75 h 123"/>
              <a:gd name="T4" fmla="*/ 86 w 110"/>
              <a:gd name="T5" fmla="*/ 73 h 123"/>
              <a:gd name="T6" fmla="*/ 92 w 110"/>
              <a:gd name="T7" fmla="*/ 69 h 123"/>
              <a:gd name="T8" fmla="*/ 96 w 110"/>
              <a:gd name="T9" fmla="*/ 64 h 123"/>
              <a:gd name="T10" fmla="*/ 96 w 110"/>
              <a:gd name="T11" fmla="*/ 50 h 123"/>
              <a:gd name="T12" fmla="*/ 95 w 110"/>
              <a:gd name="T13" fmla="*/ 48 h 123"/>
              <a:gd name="T14" fmla="*/ 108 w 110"/>
              <a:gd name="T15" fmla="*/ 28 h 123"/>
              <a:gd name="T16" fmla="*/ 89 w 110"/>
              <a:gd name="T17" fmla="*/ 24 h 123"/>
              <a:gd name="T18" fmla="*/ 74 w 110"/>
              <a:gd name="T19" fmla="*/ 21 h 123"/>
              <a:gd name="T20" fmla="*/ 55 w 110"/>
              <a:gd name="T21" fmla="*/ 2 h 123"/>
              <a:gd name="T22" fmla="*/ 48 w 110"/>
              <a:gd name="T23" fmla="*/ 2 h 123"/>
              <a:gd name="T24" fmla="*/ 36 w 110"/>
              <a:gd name="T25" fmla="*/ 14 h 123"/>
              <a:gd name="T26" fmla="*/ 24 w 110"/>
              <a:gd name="T27" fmla="*/ 32 h 123"/>
              <a:gd name="T28" fmla="*/ 13 w 110"/>
              <a:gd name="T29" fmla="*/ 57 h 123"/>
              <a:gd name="T30" fmla="*/ 10 w 110"/>
              <a:gd name="T31" fmla="*/ 57 h 123"/>
              <a:gd name="T32" fmla="*/ 0 w 110"/>
              <a:gd name="T33" fmla="*/ 66 h 123"/>
              <a:gd name="T34" fmla="*/ 10 w 110"/>
              <a:gd name="T35" fmla="*/ 76 h 123"/>
              <a:gd name="T36" fmla="*/ 13 w 110"/>
              <a:gd name="T37" fmla="*/ 76 h 123"/>
              <a:gd name="T38" fmla="*/ 37 w 110"/>
              <a:gd name="T39" fmla="*/ 104 h 123"/>
              <a:gd name="T40" fmla="*/ 22 w 110"/>
              <a:gd name="T41" fmla="*/ 122 h 123"/>
              <a:gd name="T42" fmla="*/ 25 w 110"/>
              <a:gd name="T43" fmla="*/ 123 h 123"/>
              <a:gd name="T44" fmla="*/ 89 w 110"/>
              <a:gd name="T45" fmla="*/ 123 h 123"/>
              <a:gd name="T46" fmla="*/ 89 w 110"/>
              <a:gd name="T47" fmla="*/ 123 h 123"/>
              <a:gd name="T48" fmla="*/ 92 w 110"/>
              <a:gd name="T49" fmla="*/ 116 h 123"/>
              <a:gd name="T50" fmla="*/ 57 w 110"/>
              <a:gd name="T51" fmla="*/ 100 h 123"/>
              <a:gd name="T52" fmla="*/ 19 w 110"/>
              <a:gd name="T53" fmla="*/ 69 h 123"/>
              <a:gd name="T54" fmla="*/ 20 w 110"/>
              <a:gd name="T55" fmla="*/ 66 h 123"/>
              <a:gd name="T56" fmla="*/ 19 w 110"/>
              <a:gd name="T57" fmla="*/ 64 h 123"/>
              <a:gd name="T58" fmla="*/ 43 w 110"/>
              <a:gd name="T59" fmla="*/ 51 h 123"/>
              <a:gd name="T60" fmla="*/ 49 w 110"/>
              <a:gd name="T61" fmla="*/ 83 h 123"/>
              <a:gd name="T62" fmla="*/ 57 w 110"/>
              <a:gd name="T63" fmla="*/ 86 h 123"/>
              <a:gd name="T64" fmla="*/ 66 w 110"/>
              <a:gd name="T65" fmla="*/ 26 h 123"/>
              <a:gd name="T66" fmla="*/ 49 w 110"/>
              <a:gd name="T67" fmla="*/ 44 h 123"/>
              <a:gd name="T68" fmla="*/ 41 w 110"/>
              <a:gd name="T69" fmla="*/ 36 h 123"/>
              <a:gd name="T70" fmla="*/ 41 w 110"/>
              <a:gd name="T71" fmla="*/ 36 h 123"/>
              <a:gd name="T72" fmla="*/ 34 w 110"/>
              <a:gd name="T73" fmla="*/ 29 h 123"/>
              <a:gd name="T74" fmla="*/ 43 w 110"/>
              <a:gd name="T75" fmla="*/ 20 h 123"/>
              <a:gd name="T76" fmla="*/ 58 w 110"/>
              <a:gd name="T77" fmla="*/ 18 h 123"/>
              <a:gd name="T78" fmla="*/ 52 w 110"/>
              <a:gd name="T79" fmla="*/ 48 h 123"/>
              <a:gd name="T80" fmla="*/ 71 w 110"/>
              <a:gd name="T81" fmla="*/ 30 h 123"/>
              <a:gd name="T82" fmla="*/ 87 w 110"/>
              <a:gd name="T83" fmla="*/ 33 h 123"/>
              <a:gd name="T84" fmla="*/ 76 w 110"/>
              <a:gd name="T85" fmla="*/ 54 h 123"/>
              <a:gd name="T86" fmla="*/ 55 w 110"/>
              <a:gd name="T87" fmla="*/ 65 h 123"/>
              <a:gd name="T88" fmla="*/ 33 w 110"/>
              <a:gd name="T89" fmla="*/ 118 h 123"/>
              <a:gd name="T90" fmla="*/ 41 w 110"/>
              <a:gd name="T91" fmla="*/ 112 h 123"/>
              <a:gd name="T92" fmla="*/ 72 w 110"/>
              <a:gd name="T93" fmla="*/ 112 h 123"/>
              <a:gd name="T94" fmla="*/ 33 w 110"/>
              <a:gd name="T95" fmla="*/ 118 h 123"/>
              <a:gd name="T96" fmla="*/ 75 w 110"/>
              <a:gd name="T97" fmla="*/ 68 h 123"/>
              <a:gd name="T98" fmla="*/ 91 w 110"/>
              <a:gd name="T99" fmla="*/ 52 h 123"/>
              <a:gd name="T100" fmla="*/ 91 w 110"/>
              <a:gd name="T101" fmla="*/ 61 h 123"/>
              <a:gd name="T102" fmla="*/ 88 w 110"/>
              <a:gd name="T103" fmla="*/ 65 h 123"/>
              <a:gd name="T104" fmla="*/ 84 w 110"/>
              <a:gd name="T105" fmla="*/ 68 h 123"/>
              <a:gd name="T106" fmla="*/ 75 w 110"/>
              <a:gd name="T107" fmla="*/ 68 h 123"/>
              <a:gd name="T108" fmla="*/ 7 w 110"/>
              <a:gd name="T109" fmla="*/ 64 h 123"/>
              <a:gd name="T110" fmla="*/ 10 w 110"/>
              <a:gd name="T111" fmla="*/ 62 h 123"/>
              <a:gd name="T112" fmla="*/ 14 w 110"/>
              <a:gd name="T113" fmla="*/ 66 h 123"/>
              <a:gd name="T114" fmla="*/ 10 w 110"/>
              <a:gd name="T115" fmla="*/ 70 h 123"/>
              <a:gd name="T116" fmla="*/ 6 w 110"/>
              <a:gd name="T117" fmla="*/ 6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0" h="123">
                <a:moveTo>
                  <a:pt x="70" y="72"/>
                </a:moveTo>
                <a:cubicBezTo>
                  <a:pt x="71" y="73"/>
                  <a:pt x="72" y="73"/>
                  <a:pt x="72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5" y="74"/>
                  <a:pt x="77" y="75"/>
                  <a:pt x="79" y="75"/>
                </a:cubicBezTo>
                <a:cubicBezTo>
                  <a:pt x="82" y="75"/>
                  <a:pt x="84" y="74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88" y="72"/>
                  <a:pt x="90" y="71"/>
                  <a:pt x="92" y="69"/>
                </a:cubicBezTo>
                <a:cubicBezTo>
                  <a:pt x="92" y="69"/>
                  <a:pt x="92" y="69"/>
                  <a:pt x="92" y="69"/>
                </a:cubicBezTo>
                <a:cubicBezTo>
                  <a:pt x="94" y="68"/>
                  <a:pt x="95" y="66"/>
                  <a:pt x="96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7" y="61"/>
                  <a:pt x="97" y="59"/>
                  <a:pt x="97" y="57"/>
                </a:cubicBezTo>
                <a:cubicBezTo>
                  <a:pt x="97" y="55"/>
                  <a:pt x="97" y="52"/>
                  <a:pt x="96" y="50"/>
                </a:cubicBezTo>
                <a:cubicBezTo>
                  <a:pt x="96" y="50"/>
                  <a:pt x="96" y="50"/>
                  <a:pt x="96" y="50"/>
                </a:cubicBezTo>
                <a:cubicBezTo>
                  <a:pt x="95" y="49"/>
                  <a:pt x="95" y="49"/>
                  <a:pt x="95" y="48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10" y="33"/>
                  <a:pt x="110" y="30"/>
                  <a:pt x="108" y="28"/>
                </a:cubicBezTo>
                <a:cubicBezTo>
                  <a:pt x="107" y="27"/>
                  <a:pt x="106" y="27"/>
                  <a:pt x="105" y="27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3"/>
                  <a:pt x="89" y="23"/>
                  <a:pt x="89" y="23"/>
                </a:cubicBezTo>
                <a:cubicBezTo>
                  <a:pt x="74" y="21"/>
                  <a:pt x="74" y="21"/>
                  <a:pt x="74" y="21"/>
                </a:cubicBezTo>
                <a:cubicBezTo>
                  <a:pt x="65" y="12"/>
                  <a:pt x="65" y="12"/>
                  <a:pt x="65" y="12"/>
                </a:cubicBezTo>
                <a:cubicBezTo>
                  <a:pt x="55" y="2"/>
                  <a:pt x="55" y="2"/>
                  <a:pt x="55" y="2"/>
                </a:cubicBezTo>
                <a:cubicBezTo>
                  <a:pt x="53" y="0"/>
                  <a:pt x="50" y="0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24" y="26"/>
                  <a:pt x="24" y="26"/>
                  <a:pt x="24" y="26"/>
                </a:cubicBezTo>
                <a:cubicBezTo>
                  <a:pt x="22" y="27"/>
                  <a:pt x="22" y="30"/>
                  <a:pt x="24" y="32"/>
                </a:cubicBezTo>
                <a:cubicBezTo>
                  <a:pt x="31" y="39"/>
                  <a:pt x="31" y="39"/>
                  <a:pt x="31" y="39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7"/>
                  <a:pt x="11" y="57"/>
                  <a:pt x="10" y="57"/>
                </a:cubicBezTo>
                <a:cubicBezTo>
                  <a:pt x="7" y="57"/>
                  <a:pt x="5" y="58"/>
                  <a:pt x="3" y="60"/>
                </a:cubicBezTo>
                <a:cubicBezTo>
                  <a:pt x="1" y="61"/>
                  <a:pt x="0" y="64"/>
                  <a:pt x="0" y="66"/>
                </a:cubicBezTo>
                <a:cubicBezTo>
                  <a:pt x="0" y="69"/>
                  <a:pt x="1" y="72"/>
                  <a:pt x="3" y="73"/>
                </a:cubicBezTo>
                <a:cubicBezTo>
                  <a:pt x="5" y="75"/>
                  <a:pt x="7" y="76"/>
                  <a:pt x="10" y="76"/>
                </a:cubicBezTo>
                <a:cubicBezTo>
                  <a:pt x="11" y="76"/>
                  <a:pt x="12" y="76"/>
                  <a:pt x="13" y="76"/>
                </a:cubicBezTo>
                <a:cubicBezTo>
                  <a:pt x="13" y="76"/>
                  <a:pt x="13" y="76"/>
                  <a:pt x="13" y="76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39" y="103"/>
                  <a:pt x="38" y="104"/>
                  <a:pt x="37" y="104"/>
                </a:cubicBezTo>
                <a:cubicBezTo>
                  <a:pt x="31" y="107"/>
                  <a:pt x="26" y="111"/>
                  <a:pt x="21" y="116"/>
                </a:cubicBezTo>
                <a:cubicBezTo>
                  <a:pt x="19" y="117"/>
                  <a:pt x="20" y="120"/>
                  <a:pt x="22" y="122"/>
                </a:cubicBezTo>
                <a:cubicBezTo>
                  <a:pt x="22" y="123"/>
                  <a:pt x="24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2" y="122"/>
                </a:cubicBezTo>
                <a:cubicBezTo>
                  <a:pt x="94" y="120"/>
                  <a:pt x="94" y="117"/>
                  <a:pt x="92" y="116"/>
                </a:cubicBezTo>
                <a:cubicBezTo>
                  <a:pt x="88" y="111"/>
                  <a:pt x="82" y="107"/>
                  <a:pt x="76" y="104"/>
                </a:cubicBezTo>
                <a:cubicBezTo>
                  <a:pt x="70" y="101"/>
                  <a:pt x="64" y="100"/>
                  <a:pt x="57" y="100"/>
                </a:cubicBezTo>
                <a:cubicBezTo>
                  <a:pt x="55" y="100"/>
                  <a:pt x="52" y="100"/>
                  <a:pt x="50" y="10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8"/>
                  <a:pt x="20" y="67"/>
                  <a:pt x="20" y="66"/>
                </a:cubicBezTo>
                <a:cubicBezTo>
                  <a:pt x="20" y="65"/>
                  <a:pt x="19" y="65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7" y="46"/>
                  <a:pt x="37" y="46"/>
                  <a:pt x="37" y="46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66"/>
                  <a:pt x="46" y="66"/>
                  <a:pt x="46" y="66"/>
                </a:cubicBezTo>
                <a:cubicBezTo>
                  <a:pt x="49" y="83"/>
                  <a:pt x="49" y="83"/>
                  <a:pt x="49" y="83"/>
                </a:cubicBezTo>
                <a:cubicBezTo>
                  <a:pt x="50" y="86"/>
                  <a:pt x="52" y="87"/>
                  <a:pt x="55" y="87"/>
                </a:cubicBezTo>
                <a:cubicBezTo>
                  <a:pt x="56" y="87"/>
                  <a:pt x="57" y="86"/>
                  <a:pt x="57" y="86"/>
                </a:cubicBezTo>
                <a:cubicBezTo>
                  <a:pt x="70" y="72"/>
                  <a:pt x="70" y="72"/>
                  <a:pt x="70" y="72"/>
                </a:cubicBezTo>
                <a:close/>
                <a:moveTo>
                  <a:pt x="66" y="26"/>
                </a:moveTo>
                <a:cubicBezTo>
                  <a:pt x="66" y="26"/>
                  <a:pt x="66" y="26"/>
                  <a:pt x="66" y="26"/>
                </a:cubicBezTo>
                <a:cubicBezTo>
                  <a:pt x="49" y="44"/>
                  <a:pt x="49" y="44"/>
                  <a:pt x="49" y="44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5"/>
                  <a:pt x="41" y="35"/>
                  <a:pt x="41" y="35"/>
                </a:cubicBezTo>
                <a:cubicBezTo>
                  <a:pt x="34" y="29"/>
                  <a:pt x="34" y="29"/>
                  <a:pt x="34" y="29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0"/>
                  <a:pt x="43" y="20"/>
                  <a:pt x="43" y="20"/>
                </a:cubicBezTo>
                <a:cubicBezTo>
                  <a:pt x="51" y="12"/>
                  <a:pt x="51" y="12"/>
                  <a:pt x="51" y="12"/>
                </a:cubicBezTo>
                <a:cubicBezTo>
                  <a:pt x="58" y="18"/>
                  <a:pt x="58" y="18"/>
                  <a:pt x="58" y="18"/>
                </a:cubicBezTo>
                <a:cubicBezTo>
                  <a:pt x="66" y="26"/>
                  <a:pt x="66" y="26"/>
                  <a:pt x="66" y="26"/>
                </a:cubicBezTo>
                <a:close/>
                <a:moveTo>
                  <a:pt x="52" y="48"/>
                </a:moveTo>
                <a:cubicBezTo>
                  <a:pt x="52" y="48"/>
                  <a:pt x="52" y="48"/>
                  <a:pt x="52" y="48"/>
                </a:cubicBezTo>
                <a:cubicBezTo>
                  <a:pt x="71" y="30"/>
                  <a:pt x="71" y="30"/>
                  <a:pt x="71" y="30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33"/>
                  <a:pt x="87" y="33"/>
                  <a:pt x="87" y="33"/>
                </a:cubicBezTo>
                <a:cubicBezTo>
                  <a:pt x="95" y="34"/>
                  <a:pt x="95" y="34"/>
                  <a:pt x="95" y="34"/>
                </a:cubicBezTo>
                <a:cubicBezTo>
                  <a:pt x="76" y="54"/>
                  <a:pt x="76" y="54"/>
                  <a:pt x="76" y="54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5" y="65"/>
                  <a:pt x="55" y="65"/>
                </a:cubicBezTo>
                <a:cubicBezTo>
                  <a:pt x="52" y="48"/>
                  <a:pt x="52" y="48"/>
                  <a:pt x="52" y="48"/>
                </a:cubicBezTo>
                <a:close/>
                <a:moveTo>
                  <a:pt x="33" y="118"/>
                </a:moveTo>
                <a:cubicBezTo>
                  <a:pt x="33" y="118"/>
                  <a:pt x="33" y="118"/>
                  <a:pt x="33" y="118"/>
                </a:cubicBezTo>
                <a:cubicBezTo>
                  <a:pt x="35" y="116"/>
                  <a:pt x="38" y="114"/>
                  <a:pt x="41" y="112"/>
                </a:cubicBezTo>
                <a:cubicBezTo>
                  <a:pt x="46" y="110"/>
                  <a:pt x="51" y="109"/>
                  <a:pt x="57" y="109"/>
                </a:cubicBezTo>
                <a:cubicBezTo>
                  <a:pt x="62" y="109"/>
                  <a:pt x="68" y="110"/>
                  <a:pt x="72" y="112"/>
                </a:cubicBezTo>
                <a:cubicBezTo>
                  <a:pt x="76" y="114"/>
                  <a:pt x="78" y="116"/>
                  <a:pt x="81" y="118"/>
                </a:cubicBezTo>
                <a:cubicBezTo>
                  <a:pt x="33" y="118"/>
                  <a:pt x="33" y="118"/>
                  <a:pt x="33" y="118"/>
                </a:cubicBezTo>
                <a:close/>
                <a:moveTo>
                  <a:pt x="75" y="68"/>
                </a:moveTo>
                <a:cubicBezTo>
                  <a:pt x="75" y="68"/>
                  <a:pt x="75" y="68"/>
                  <a:pt x="75" y="68"/>
                </a:cubicBezTo>
                <a:cubicBezTo>
                  <a:pt x="83" y="60"/>
                  <a:pt x="83" y="60"/>
                  <a:pt x="83" y="60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4"/>
                  <a:pt x="92" y="55"/>
                  <a:pt x="92" y="57"/>
                </a:cubicBezTo>
                <a:cubicBezTo>
                  <a:pt x="92" y="58"/>
                  <a:pt x="91" y="60"/>
                  <a:pt x="91" y="61"/>
                </a:cubicBezTo>
                <a:cubicBezTo>
                  <a:pt x="91" y="62"/>
                  <a:pt x="91" y="62"/>
                  <a:pt x="91" y="62"/>
                </a:cubicBezTo>
                <a:cubicBezTo>
                  <a:pt x="90" y="63"/>
                  <a:pt x="89" y="64"/>
                  <a:pt x="88" y="65"/>
                </a:cubicBezTo>
                <a:cubicBezTo>
                  <a:pt x="87" y="67"/>
                  <a:pt x="85" y="68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2" y="69"/>
                  <a:pt x="81" y="69"/>
                  <a:pt x="79" y="69"/>
                </a:cubicBezTo>
                <a:cubicBezTo>
                  <a:pt x="78" y="69"/>
                  <a:pt x="76" y="69"/>
                  <a:pt x="75" y="68"/>
                </a:cubicBezTo>
                <a:cubicBezTo>
                  <a:pt x="75" y="68"/>
                  <a:pt x="75" y="68"/>
                  <a:pt x="75" y="68"/>
                </a:cubicBezTo>
                <a:close/>
                <a:moveTo>
                  <a:pt x="7" y="64"/>
                </a:moveTo>
                <a:cubicBezTo>
                  <a:pt x="7" y="64"/>
                  <a:pt x="7" y="64"/>
                  <a:pt x="7" y="64"/>
                </a:cubicBezTo>
                <a:cubicBezTo>
                  <a:pt x="8" y="63"/>
                  <a:pt x="9" y="62"/>
                  <a:pt x="10" y="62"/>
                </a:cubicBezTo>
                <a:cubicBezTo>
                  <a:pt x="11" y="62"/>
                  <a:pt x="12" y="63"/>
                  <a:pt x="13" y="64"/>
                </a:cubicBezTo>
                <a:cubicBezTo>
                  <a:pt x="13" y="64"/>
                  <a:pt x="14" y="65"/>
                  <a:pt x="14" y="66"/>
                </a:cubicBezTo>
                <a:cubicBezTo>
                  <a:pt x="14" y="68"/>
                  <a:pt x="13" y="69"/>
                  <a:pt x="13" y="69"/>
                </a:cubicBezTo>
                <a:cubicBezTo>
                  <a:pt x="12" y="70"/>
                  <a:pt x="11" y="70"/>
                  <a:pt x="10" y="70"/>
                </a:cubicBezTo>
                <a:cubicBezTo>
                  <a:pt x="9" y="70"/>
                  <a:pt x="8" y="70"/>
                  <a:pt x="7" y="69"/>
                </a:cubicBezTo>
                <a:cubicBezTo>
                  <a:pt x="6" y="69"/>
                  <a:pt x="6" y="68"/>
                  <a:pt x="6" y="66"/>
                </a:cubicBezTo>
                <a:cubicBezTo>
                  <a:pt x="6" y="65"/>
                  <a:pt x="6" y="64"/>
                  <a:pt x="7" y="64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Freeform 24">
            <a:extLst>
              <a:ext uri="{FF2B5EF4-FFF2-40B4-BE49-F238E27FC236}">
                <a16:creationId xmlns:a16="http://schemas.microsoft.com/office/drawing/2014/main" id="{41582B82-5AAA-1315-3989-113AB575964E}"/>
              </a:ext>
            </a:extLst>
          </p:cNvPr>
          <p:cNvSpPr>
            <a:spLocks noEditPoints="1"/>
          </p:cNvSpPr>
          <p:nvPr/>
        </p:nvSpPr>
        <p:spPr bwMode="auto">
          <a:xfrm>
            <a:off x="5364615" y="2060690"/>
            <a:ext cx="314746" cy="333190"/>
          </a:xfrm>
          <a:custGeom>
            <a:avLst/>
            <a:gdLst>
              <a:gd name="T0" fmla="*/ 80 w 123"/>
              <a:gd name="T1" fmla="*/ 76 h 112"/>
              <a:gd name="T2" fmla="*/ 81 w 123"/>
              <a:gd name="T3" fmla="*/ 68 h 112"/>
              <a:gd name="T4" fmla="*/ 77 w 123"/>
              <a:gd name="T5" fmla="*/ 52 h 112"/>
              <a:gd name="T6" fmla="*/ 62 w 123"/>
              <a:gd name="T7" fmla="*/ 45 h 112"/>
              <a:gd name="T8" fmla="*/ 81 w 123"/>
              <a:gd name="T9" fmla="*/ 48 h 112"/>
              <a:gd name="T10" fmla="*/ 86 w 123"/>
              <a:gd name="T11" fmla="*/ 69 h 112"/>
              <a:gd name="T12" fmla="*/ 61 w 123"/>
              <a:gd name="T13" fmla="*/ 0 h 112"/>
              <a:gd name="T14" fmla="*/ 70 w 123"/>
              <a:gd name="T15" fmla="*/ 3 h 112"/>
              <a:gd name="T16" fmla="*/ 72 w 123"/>
              <a:gd name="T17" fmla="*/ 19 h 112"/>
              <a:gd name="T18" fmla="*/ 123 w 123"/>
              <a:gd name="T19" fmla="*/ 24 h 112"/>
              <a:gd name="T20" fmla="*/ 115 w 123"/>
              <a:gd name="T21" fmla="*/ 28 h 112"/>
              <a:gd name="T22" fmla="*/ 118 w 123"/>
              <a:gd name="T23" fmla="*/ 102 h 112"/>
              <a:gd name="T24" fmla="*/ 118 w 123"/>
              <a:gd name="T25" fmla="*/ 112 h 112"/>
              <a:gd name="T26" fmla="*/ 0 w 123"/>
              <a:gd name="T27" fmla="*/ 107 h 112"/>
              <a:gd name="T28" fmla="*/ 8 w 123"/>
              <a:gd name="T29" fmla="*/ 102 h 112"/>
              <a:gd name="T30" fmla="*/ 5 w 123"/>
              <a:gd name="T31" fmla="*/ 28 h 112"/>
              <a:gd name="T32" fmla="*/ 5 w 123"/>
              <a:gd name="T33" fmla="*/ 19 h 112"/>
              <a:gd name="T34" fmla="*/ 49 w 123"/>
              <a:gd name="T35" fmla="*/ 12 h 112"/>
              <a:gd name="T36" fmla="*/ 61 w 123"/>
              <a:gd name="T37" fmla="*/ 0 h 112"/>
              <a:gd name="T38" fmla="*/ 66 w 123"/>
              <a:gd name="T39" fmla="*/ 7 h 112"/>
              <a:gd name="T40" fmla="*/ 57 w 123"/>
              <a:gd name="T41" fmla="*/ 7 h 112"/>
              <a:gd name="T42" fmla="*/ 57 w 123"/>
              <a:gd name="T43" fmla="*/ 17 h 112"/>
              <a:gd name="T44" fmla="*/ 61 w 123"/>
              <a:gd name="T45" fmla="*/ 19 h 112"/>
              <a:gd name="T46" fmla="*/ 66 w 123"/>
              <a:gd name="T47" fmla="*/ 17 h 112"/>
              <a:gd name="T48" fmla="*/ 66 w 123"/>
              <a:gd name="T49" fmla="*/ 7 h 112"/>
              <a:gd name="T50" fmla="*/ 14 w 123"/>
              <a:gd name="T51" fmla="*/ 28 h 112"/>
              <a:gd name="T52" fmla="*/ 109 w 123"/>
              <a:gd name="T53" fmla="*/ 102 h 112"/>
              <a:gd name="T54" fmla="*/ 14 w 123"/>
              <a:gd name="T55" fmla="*/ 28 h 112"/>
              <a:gd name="T56" fmla="*/ 60 w 123"/>
              <a:gd name="T57" fmla="*/ 66 h 112"/>
              <a:gd name="T58" fmla="*/ 77 w 123"/>
              <a:gd name="T59" fmla="*/ 78 h 112"/>
              <a:gd name="T60" fmla="*/ 68 w 123"/>
              <a:gd name="T61" fmla="*/ 86 h 112"/>
              <a:gd name="T62" fmla="*/ 42 w 123"/>
              <a:gd name="T63" fmla="*/ 83 h 112"/>
              <a:gd name="T64" fmla="*/ 42 w 123"/>
              <a:gd name="T65" fmla="*/ 52 h 112"/>
              <a:gd name="T66" fmla="*/ 60 w 123"/>
              <a:gd name="T67" fmla="*/ 48 h 112"/>
              <a:gd name="T68" fmla="*/ 60 w 123"/>
              <a:gd name="T69" fmla="*/ 66 h 112"/>
              <a:gd name="T70" fmla="*/ 70 w 123"/>
              <a:gd name="T71" fmla="*/ 78 h 112"/>
              <a:gd name="T72" fmla="*/ 55 w 123"/>
              <a:gd name="T73" fmla="*/ 67 h 112"/>
              <a:gd name="T74" fmla="*/ 46 w 123"/>
              <a:gd name="T75" fmla="*/ 56 h 112"/>
              <a:gd name="T76" fmla="*/ 46 w 123"/>
              <a:gd name="T77" fmla="*/ 79 h 112"/>
              <a:gd name="T78" fmla="*/ 66 w 123"/>
              <a:gd name="T79" fmla="*/ 81 h 112"/>
              <a:gd name="T80" fmla="*/ 70 w 123"/>
              <a:gd name="T81" fmla="*/ 7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3" h="112">
                <a:moveTo>
                  <a:pt x="84" y="74"/>
                </a:moveTo>
                <a:cubicBezTo>
                  <a:pt x="83" y="76"/>
                  <a:pt x="82" y="76"/>
                  <a:pt x="80" y="76"/>
                </a:cubicBezTo>
                <a:cubicBezTo>
                  <a:pt x="79" y="75"/>
                  <a:pt x="78" y="73"/>
                  <a:pt x="79" y="72"/>
                </a:cubicBezTo>
                <a:cubicBezTo>
                  <a:pt x="80" y="70"/>
                  <a:pt x="80" y="69"/>
                  <a:pt x="81" y="68"/>
                </a:cubicBezTo>
                <a:cubicBezTo>
                  <a:pt x="81" y="66"/>
                  <a:pt x="81" y="65"/>
                  <a:pt x="81" y="64"/>
                </a:cubicBezTo>
                <a:cubicBezTo>
                  <a:pt x="81" y="59"/>
                  <a:pt x="80" y="55"/>
                  <a:pt x="77" y="52"/>
                </a:cubicBezTo>
                <a:cubicBezTo>
                  <a:pt x="74" y="49"/>
                  <a:pt x="70" y="47"/>
                  <a:pt x="65" y="47"/>
                </a:cubicBezTo>
                <a:cubicBezTo>
                  <a:pt x="64" y="47"/>
                  <a:pt x="62" y="46"/>
                  <a:pt x="62" y="45"/>
                </a:cubicBezTo>
                <a:cubicBezTo>
                  <a:pt x="62" y="43"/>
                  <a:pt x="64" y="42"/>
                  <a:pt x="65" y="42"/>
                </a:cubicBezTo>
                <a:cubicBezTo>
                  <a:pt x="71" y="42"/>
                  <a:pt x="77" y="44"/>
                  <a:pt x="81" y="48"/>
                </a:cubicBezTo>
                <a:cubicBezTo>
                  <a:pt x="85" y="52"/>
                  <a:pt x="87" y="58"/>
                  <a:pt x="87" y="64"/>
                </a:cubicBezTo>
                <a:cubicBezTo>
                  <a:pt x="87" y="65"/>
                  <a:pt x="87" y="67"/>
                  <a:pt x="86" y="69"/>
                </a:cubicBezTo>
                <a:cubicBezTo>
                  <a:pt x="86" y="71"/>
                  <a:pt x="85" y="73"/>
                  <a:pt x="84" y="74"/>
                </a:cubicBezTo>
                <a:close/>
                <a:moveTo>
                  <a:pt x="61" y="0"/>
                </a:moveTo>
                <a:cubicBezTo>
                  <a:pt x="61" y="0"/>
                  <a:pt x="61" y="0"/>
                  <a:pt x="61" y="0"/>
                </a:cubicBezTo>
                <a:cubicBezTo>
                  <a:pt x="65" y="0"/>
                  <a:pt x="68" y="1"/>
                  <a:pt x="70" y="3"/>
                </a:cubicBezTo>
                <a:cubicBezTo>
                  <a:pt x="72" y="6"/>
                  <a:pt x="74" y="9"/>
                  <a:pt x="74" y="12"/>
                </a:cubicBezTo>
                <a:cubicBezTo>
                  <a:pt x="74" y="15"/>
                  <a:pt x="73" y="17"/>
                  <a:pt x="72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1" y="19"/>
                  <a:pt x="123" y="21"/>
                  <a:pt x="123" y="24"/>
                </a:cubicBezTo>
                <a:cubicBezTo>
                  <a:pt x="123" y="26"/>
                  <a:pt x="121" y="28"/>
                  <a:pt x="118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102"/>
                  <a:pt x="115" y="102"/>
                  <a:pt x="115" y="102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21" y="102"/>
                  <a:pt x="123" y="105"/>
                  <a:pt x="123" y="107"/>
                </a:cubicBezTo>
                <a:cubicBezTo>
                  <a:pt x="123" y="110"/>
                  <a:pt x="121" y="112"/>
                  <a:pt x="118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2" y="112"/>
                  <a:pt x="0" y="110"/>
                  <a:pt x="0" y="107"/>
                </a:cubicBezTo>
                <a:cubicBezTo>
                  <a:pt x="0" y="105"/>
                  <a:pt x="2" y="102"/>
                  <a:pt x="5" y="102"/>
                </a:cubicBezTo>
                <a:cubicBezTo>
                  <a:pt x="8" y="102"/>
                  <a:pt x="8" y="102"/>
                  <a:pt x="8" y="102"/>
                </a:cubicBezTo>
                <a:cubicBezTo>
                  <a:pt x="8" y="28"/>
                  <a:pt x="8" y="28"/>
                  <a:pt x="8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6"/>
                  <a:pt x="0" y="24"/>
                </a:cubicBezTo>
                <a:cubicBezTo>
                  <a:pt x="0" y="21"/>
                  <a:pt x="2" y="19"/>
                  <a:pt x="5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0" y="17"/>
                  <a:pt x="49" y="15"/>
                  <a:pt x="49" y="12"/>
                </a:cubicBezTo>
                <a:cubicBezTo>
                  <a:pt x="49" y="9"/>
                  <a:pt x="50" y="6"/>
                  <a:pt x="53" y="3"/>
                </a:cubicBezTo>
                <a:cubicBezTo>
                  <a:pt x="55" y="1"/>
                  <a:pt x="58" y="0"/>
                  <a:pt x="61" y="0"/>
                </a:cubicBezTo>
                <a:close/>
                <a:moveTo>
                  <a:pt x="66" y="7"/>
                </a:moveTo>
                <a:cubicBezTo>
                  <a:pt x="66" y="7"/>
                  <a:pt x="66" y="7"/>
                  <a:pt x="66" y="7"/>
                </a:cubicBezTo>
                <a:cubicBezTo>
                  <a:pt x="65" y="6"/>
                  <a:pt x="63" y="6"/>
                  <a:pt x="61" y="6"/>
                </a:cubicBezTo>
                <a:cubicBezTo>
                  <a:pt x="60" y="6"/>
                  <a:pt x="58" y="6"/>
                  <a:pt x="57" y="7"/>
                </a:cubicBezTo>
                <a:cubicBezTo>
                  <a:pt x="55" y="9"/>
                  <a:pt x="55" y="10"/>
                  <a:pt x="55" y="12"/>
                </a:cubicBezTo>
                <a:cubicBezTo>
                  <a:pt x="55" y="14"/>
                  <a:pt x="55" y="16"/>
                  <a:pt x="57" y="17"/>
                </a:cubicBezTo>
                <a:cubicBezTo>
                  <a:pt x="58" y="18"/>
                  <a:pt x="59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3" y="19"/>
                  <a:pt x="65" y="18"/>
                  <a:pt x="66" y="17"/>
                </a:cubicBezTo>
                <a:cubicBezTo>
                  <a:pt x="67" y="16"/>
                  <a:pt x="68" y="14"/>
                  <a:pt x="68" y="12"/>
                </a:cubicBezTo>
                <a:cubicBezTo>
                  <a:pt x="68" y="10"/>
                  <a:pt x="67" y="9"/>
                  <a:pt x="66" y="7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09" y="102"/>
                  <a:pt x="109" y="102"/>
                  <a:pt x="109" y="102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4" y="28"/>
                  <a:pt x="14" y="28"/>
                  <a:pt x="14" y="28"/>
                </a:cubicBezTo>
                <a:close/>
                <a:moveTo>
                  <a:pt x="60" y="66"/>
                </a:moveTo>
                <a:cubicBezTo>
                  <a:pt x="60" y="66"/>
                  <a:pt x="60" y="66"/>
                  <a:pt x="60" y="66"/>
                </a:cubicBezTo>
                <a:cubicBezTo>
                  <a:pt x="75" y="74"/>
                  <a:pt x="75" y="74"/>
                  <a:pt x="75" y="74"/>
                </a:cubicBezTo>
                <a:cubicBezTo>
                  <a:pt x="77" y="75"/>
                  <a:pt x="77" y="77"/>
                  <a:pt x="77" y="78"/>
                </a:cubicBezTo>
                <a:cubicBezTo>
                  <a:pt x="75" y="82"/>
                  <a:pt x="72" y="84"/>
                  <a:pt x="69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5" y="88"/>
                  <a:pt x="61" y="89"/>
                  <a:pt x="58" y="89"/>
                </a:cubicBezTo>
                <a:cubicBezTo>
                  <a:pt x="52" y="89"/>
                  <a:pt x="46" y="87"/>
                  <a:pt x="42" y="83"/>
                </a:cubicBezTo>
                <a:cubicBezTo>
                  <a:pt x="38" y="79"/>
                  <a:pt x="36" y="73"/>
                  <a:pt x="36" y="67"/>
                </a:cubicBezTo>
                <a:cubicBezTo>
                  <a:pt x="36" y="61"/>
                  <a:pt x="38" y="56"/>
                  <a:pt x="42" y="52"/>
                </a:cubicBezTo>
                <a:cubicBezTo>
                  <a:pt x="46" y="48"/>
                  <a:pt x="52" y="45"/>
                  <a:pt x="58" y="45"/>
                </a:cubicBezTo>
                <a:cubicBezTo>
                  <a:pt x="59" y="45"/>
                  <a:pt x="60" y="47"/>
                  <a:pt x="60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66"/>
                  <a:pt x="60" y="66"/>
                  <a:pt x="60" y="66"/>
                </a:cubicBezTo>
                <a:close/>
                <a:moveTo>
                  <a:pt x="70" y="78"/>
                </a:moveTo>
                <a:cubicBezTo>
                  <a:pt x="70" y="78"/>
                  <a:pt x="70" y="78"/>
                  <a:pt x="70" y="78"/>
                </a:cubicBezTo>
                <a:cubicBezTo>
                  <a:pt x="56" y="70"/>
                  <a:pt x="56" y="70"/>
                  <a:pt x="56" y="70"/>
                </a:cubicBezTo>
                <a:cubicBezTo>
                  <a:pt x="55" y="70"/>
                  <a:pt x="55" y="68"/>
                  <a:pt x="55" y="67"/>
                </a:cubicBezTo>
                <a:cubicBezTo>
                  <a:pt x="55" y="51"/>
                  <a:pt x="55" y="51"/>
                  <a:pt x="55" y="51"/>
                </a:cubicBezTo>
                <a:cubicBezTo>
                  <a:pt x="51" y="52"/>
                  <a:pt x="48" y="54"/>
                  <a:pt x="46" y="56"/>
                </a:cubicBezTo>
                <a:cubicBezTo>
                  <a:pt x="43" y="59"/>
                  <a:pt x="41" y="63"/>
                  <a:pt x="41" y="67"/>
                </a:cubicBezTo>
                <a:cubicBezTo>
                  <a:pt x="41" y="72"/>
                  <a:pt x="43" y="76"/>
                  <a:pt x="46" y="79"/>
                </a:cubicBezTo>
                <a:cubicBezTo>
                  <a:pt x="49" y="82"/>
                  <a:pt x="53" y="84"/>
                  <a:pt x="58" y="84"/>
                </a:cubicBezTo>
                <a:cubicBezTo>
                  <a:pt x="60" y="84"/>
                  <a:pt x="63" y="83"/>
                  <a:pt x="66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7" y="80"/>
                  <a:pt x="69" y="79"/>
                  <a:pt x="70" y="78"/>
                </a:cubicBezTo>
                <a:close/>
              </a:path>
            </a:pathLst>
          </a:cu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83" name="Freeform 25">
            <a:extLst>
              <a:ext uri="{FF2B5EF4-FFF2-40B4-BE49-F238E27FC236}">
                <a16:creationId xmlns:a16="http://schemas.microsoft.com/office/drawing/2014/main" id="{3FA51AD9-689A-BC21-C6D3-F3ABBB802682}"/>
              </a:ext>
            </a:extLst>
          </p:cNvPr>
          <p:cNvSpPr>
            <a:spLocks noEditPoints="1"/>
          </p:cNvSpPr>
          <p:nvPr/>
        </p:nvSpPr>
        <p:spPr bwMode="auto">
          <a:xfrm>
            <a:off x="6778763" y="2091462"/>
            <a:ext cx="320575" cy="299191"/>
          </a:xfrm>
          <a:custGeom>
            <a:avLst/>
            <a:gdLst>
              <a:gd name="T0" fmla="*/ 38 w 124"/>
              <a:gd name="T1" fmla="*/ 26 h 100"/>
              <a:gd name="T2" fmla="*/ 65 w 124"/>
              <a:gd name="T3" fmla="*/ 32 h 100"/>
              <a:gd name="T4" fmla="*/ 27 w 124"/>
              <a:gd name="T5" fmla="*/ 2 h 100"/>
              <a:gd name="T6" fmla="*/ 39 w 124"/>
              <a:gd name="T7" fmla="*/ 0 h 100"/>
              <a:gd name="T8" fmla="*/ 43 w 124"/>
              <a:gd name="T9" fmla="*/ 2 h 100"/>
              <a:gd name="T10" fmla="*/ 55 w 124"/>
              <a:gd name="T11" fmla="*/ 0 h 100"/>
              <a:gd name="T12" fmla="*/ 59 w 124"/>
              <a:gd name="T13" fmla="*/ 2 h 100"/>
              <a:gd name="T14" fmla="*/ 71 w 124"/>
              <a:gd name="T15" fmla="*/ 0 h 100"/>
              <a:gd name="T16" fmla="*/ 75 w 124"/>
              <a:gd name="T17" fmla="*/ 2 h 100"/>
              <a:gd name="T18" fmla="*/ 87 w 124"/>
              <a:gd name="T19" fmla="*/ 0 h 100"/>
              <a:gd name="T20" fmla="*/ 91 w 124"/>
              <a:gd name="T21" fmla="*/ 2 h 100"/>
              <a:gd name="T22" fmla="*/ 103 w 124"/>
              <a:gd name="T23" fmla="*/ 0 h 100"/>
              <a:gd name="T24" fmla="*/ 107 w 124"/>
              <a:gd name="T25" fmla="*/ 2 h 100"/>
              <a:gd name="T26" fmla="*/ 122 w 124"/>
              <a:gd name="T27" fmla="*/ 1 h 100"/>
              <a:gd name="T28" fmla="*/ 124 w 124"/>
              <a:gd name="T29" fmla="*/ 95 h 100"/>
              <a:gd name="T30" fmla="*/ 24 w 124"/>
              <a:gd name="T31" fmla="*/ 100 h 100"/>
              <a:gd name="T32" fmla="*/ 1 w 124"/>
              <a:gd name="T33" fmla="*/ 35 h 100"/>
              <a:gd name="T34" fmla="*/ 19 w 124"/>
              <a:gd name="T35" fmla="*/ 5 h 100"/>
              <a:gd name="T36" fmla="*/ 35 w 124"/>
              <a:gd name="T37" fmla="*/ 16 h 100"/>
              <a:gd name="T38" fmla="*/ 35 w 124"/>
              <a:gd name="T39" fmla="*/ 16 h 100"/>
              <a:gd name="T40" fmla="*/ 29 w 124"/>
              <a:gd name="T41" fmla="*/ 90 h 100"/>
              <a:gd name="T42" fmla="*/ 108 w 124"/>
              <a:gd name="T43" fmla="*/ 16 h 100"/>
              <a:gd name="T44" fmla="*/ 98 w 124"/>
              <a:gd name="T45" fmla="*/ 16 h 100"/>
              <a:gd name="T46" fmla="*/ 87 w 124"/>
              <a:gd name="T47" fmla="*/ 11 h 100"/>
              <a:gd name="T48" fmla="*/ 83 w 124"/>
              <a:gd name="T49" fmla="*/ 16 h 100"/>
              <a:gd name="T50" fmla="*/ 67 w 124"/>
              <a:gd name="T51" fmla="*/ 16 h 100"/>
              <a:gd name="T52" fmla="*/ 60 w 124"/>
              <a:gd name="T53" fmla="*/ 16 h 100"/>
              <a:gd name="T54" fmla="*/ 51 w 124"/>
              <a:gd name="T55" fmla="*/ 16 h 100"/>
              <a:gd name="T56" fmla="*/ 39 w 124"/>
              <a:gd name="T57" fmla="*/ 11 h 100"/>
              <a:gd name="T58" fmla="*/ 19 w 124"/>
              <a:gd name="T59" fmla="*/ 63 h 100"/>
              <a:gd name="T60" fmla="*/ 19 w 124"/>
              <a:gd name="T61" fmla="*/ 63 h 100"/>
              <a:gd name="T62" fmla="*/ 78 w 124"/>
              <a:gd name="T63" fmla="*/ 26 h 100"/>
              <a:gd name="T64" fmla="*/ 107 w 124"/>
              <a:gd name="T65" fmla="*/ 29 h 100"/>
              <a:gd name="T66" fmla="*/ 104 w 124"/>
              <a:gd name="T67" fmla="*/ 62 h 100"/>
              <a:gd name="T68" fmla="*/ 75 w 124"/>
              <a:gd name="T69" fmla="*/ 59 h 100"/>
              <a:gd name="T70" fmla="*/ 101 w 124"/>
              <a:gd name="T71" fmla="*/ 32 h 100"/>
              <a:gd name="T72" fmla="*/ 80 w 124"/>
              <a:gd name="T73" fmla="*/ 57 h 100"/>
              <a:gd name="T74" fmla="*/ 38 w 124"/>
              <a:gd name="T75" fmla="*/ 42 h 100"/>
              <a:gd name="T76" fmla="*/ 38 w 124"/>
              <a:gd name="T77" fmla="*/ 36 h 100"/>
              <a:gd name="T78" fmla="*/ 65 w 124"/>
              <a:gd name="T79" fmla="*/ 42 h 100"/>
              <a:gd name="T80" fmla="*/ 38 w 124"/>
              <a:gd name="T81" fmla="*/ 52 h 100"/>
              <a:gd name="T82" fmla="*/ 65 w 124"/>
              <a:gd name="T83" fmla="*/ 46 h 100"/>
              <a:gd name="T84" fmla="*/ 38 w 124"/>
              <a:gd name="T85" fmla="*/ 52 h 100"/>
              <a:gd name="T86" fmla="*/ 36 w 124"/>
              <a:gd name="T87" fmla="*/ 59 h 100"/>
              <a:gd name="T88" fmla="*/ 68 w 124"/>
              <a:gd name="T89" fmla="*/ 59 h 100"/>
              <a:gd name="T90" fmla="*/ 78 w 124"/>
              <a:gd name="T91" fmla="*/ 72 h 100"/>
              <a:gd name="T92" fmla="*/ 78 w 124"/>
              <a:gd name="T93" fmla="*/ 67 h 100"/>
              <a:gd name="T94" fmla="*/ 104 w 124"/>
              <a:gd name="T95" fmla="*/ 72 h 100"/>
              <a:gd name="T96" fmla="*/ 38 w 124"/>
              <a:gd name="T97" fmla="*/ 72 h 100"/>
              <a:gd name="T98" fmla="*/ 65 w 124"/>
              <a:gd name="T99" fmla="*/ 67 h 100"/>
              <a:gd name="T100" fmla="*/ 38 w 124"/>
              <a:gd name="T101" fmla="*/ 72 h 100"/>
              <a:gd name="T102" fmla="*/ 75 w 124"/>
              <a:gd name="T103" fmla="*/ 80 h 100"/>
              <a:gd name="T104" fmla="*/ 107 w 124"/>
              <a:gd name="T105" fmla="*/ 80 h 100"/>
              <a:gd name="T106" fmla="*/ 38 w 124"/>
              <a:gd name="T107" fmla="*/ 83 h 100"/>
              <a:gd name="T108" fmla="*/ 38 w 124"/>
              <a:gd name="T109" fmla="*/ 77 h 100"/>
              <a:gd name="T110" fmla="*/ 65 w 124"/>
              <a:gd name="T111" fmla="*/ 8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4" h="100">
                <a:moveTo>
                  <a:pt x="38" y="32"/>
                </a:moveTo>
                <a:cubicBezTo>
                  <a:pt x="37" y="32"/>
                  <a:pt x="36" y="30"/>
                  <a:pt x="36" y="29"/>
                </a:cubicBezTo>
                <a:cubicBezTo>
                  <a:pt x="36" y="27"/>
                  <a:pt x="37" y="26"/>
                  <a:pt x="38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7" y="26"/>
                  <a:pt x="68" y="27"/>
                  <a:pt x="68" y="29"/>
                </a:cubicBezTo>
                <a:cubicBezTo>
                  <a:pt x="68" y="30"/>
                  <a:pt x="67" y="32"/>
                  <a:pt x="65" y="32"/>
                </a:cubicBezTo>
                <a:cubicBezTo>
                  <a:pt x="38" y="32"/>
                  <a:pt x="38" y="32"/>
                  <a:pt x="38" y="32"/>
                </a:cubicBezTo>
                <a:close/>
                <a:moveTo>
                  <a:pt x="27" y="2"/>
                </a:moveTo>
                <a:cubicBezTo>
                  <a:pt x="27" y="2"/>
                  <a:pt x="27" y="2"/>
                  <a:pt x="27" y="2"/>
                </a:cubicBezTo>
                <a:cubicBezTo>
                  <a:pt x="32" y="6"/>
                  <a:pt x="32" y="6"/>
                  <a:pt x="32" y="6"/>
                </a:cubicBezTo>
                <a:cubicBezTo>
                  <a:pt x="36" y="1"/>
                  <a:pt x="36" y="1"/>
                  <a:pt x="36" y="1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3" y="2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4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7" y="0"/>
                  <a:pt x="58" y="1"/>
                  <a:pt x="59" y="2"/>
                </a:cubicBezTo>
                <a:cubicBezTo>
                  <a:pt x="63" y="6"/>
                  <a:pt x="63" y="6"/>
                  <a:pt x="63" y="6"/>
                </a:cubicBezTo>
                <a:cubicBezTo>
                  <a:pt x="68" y="1"/>
                  <a:pt x="68" y="1"/>
                  <a:pt x="68" y="1"/>
                </a:cubicBezTo>
                <a:cubicBezTo>
                  <a:pt x="69" y="0"/>
                  <a:pt x="70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3" y="0"/>
                  <a:pt x="74" y="1"/>
                  <a:pt x="75" y="2"/>
                </a:cubicBezTo>
                <a:cubicBezTo>
                  <a:pt x="79" y="6"/>
                  <a:pt x="79" y="6"/>
                  <a:pt x="79" y="6"/>
                </a:cubicBezTo>
                <a:cubicBezTo>
                  <a:pt x="84" y="1"/>
                  <a:pt x="84" y="1"/>
                  <a:pt x="84" y="1"/>
                </a:cubicBezTo>
                <a:cubicBezTo>
                  <a:pt x="85" y="0"/>
                  <a:pt x="86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9" y="0"/>
                  <a:pt x="90" y="1"/>
                  <a:pt x="91" y="2"/>
                </a:cubicBezTo>
                <a:cubicBezTo>
                  <a:pt x="95" y="6"/>
                  <a:pt x="95" y="6"/>
                  <a:pt x="95" y="6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0"/>
                  <a:pt x="102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5" y="0"/>
                  <a:pt x="106" y="1"/>
                  <a:pt x="107" y="2"/>
                </a:cubicBezTo>
                <a:cubicBezTo>
                  <a:pt x="111" y="6"/>
                  <a:pt x="111" y="6"/>
                  <a:pt x="111" y="6"/>
                </a:cubicBezTo>
                <a:cubicBezTo>
                  <a:pt x="115" y="1"/>
                  <a:pt x="115" y="1"/>
                  <a:pt x="115" y="1"/>
                </a:cubicBezTo>
                <a:cubicBezTo>
                  <a:pt x="117" y="0"/>
                  <a:pt x="120" y="0"/>
                  <a:pt x="122" y="1"/>
                </a:cubicBezTo>
                <a:cubicBezTo>
                  <a:pt x="123" y="2"/>
                  <a:pt x="124" y="4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8"/>
                  <a:pt x="121" y="100"/>
                  <a:pt x="119" y="100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2" y="100"/>
                  <a:pt x="20" y="98"/>
                  <a:pt x="19" y="9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3"/>
                  <a:pt x="1" y="30"/>
                  <a:pt x="4" y="29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21" y="0"/>
                  <a:pt x="24" y="0"/>
                </a:cubicBezTo>
                <a:cubicBezTo>
                  <a:pt x="25" y="0"/>
                  <a:pt x="26" y="1"/>
                  <a:pt x="27" y="2"/>
                </a:cubicBezTo>
                <a:close/>
                <a:moveTo>
                  <a:pt x="35" y="16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3" y="18"/>
                  <a:pt x="30" y="18"/>
                  <a:pt x="29" y="16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90"/>
                  <a:pt x="29" y="90"/>
                  <a:pt x="29" y="90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2" y="18"/>
                  <a:pt x="109" y="18"/>
                  <a:pt x="108" y="16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7" y="18"/>
                  <a:pt x="94" y="18"/>
                  <a:pt x="92" y="16"/>
                </a:cubicBezTo>
                <a:cubicBezTo>
                  <a:pt x="87" y="11"/>
                  <a:pt x="87" y="11"/>
                  <a:pt x="87" y="11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1" y="18"/>
                  <a:pt x="78" y="18"/>
                  <a:pt x="76" y="16"/>
                </a:cubicBezTo>
                <a:cubicBezTo>
                  <a:pt x="71" y="11"/>
                  <a:pt x="71" y="11"/>
                  <a:pt x="71" y="11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5" y="18"/>
                  <a:pt x="62" y="18"/>
                  <a:pt x="60" y="16"/>
                </a:cubicBezTo>
                <a:cubicBezTo>
                  <a:pt x="55" y="11"/>
                  <a:pt x="55" y="11"/>
                  <a:pt x="55" y="1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8"/>
                  <a:pt x="46" y="18"/>
                  <a:pt x="44" y="16"/>
                </a:cubicBezTo>
                <a:cubicBezTo>
                  <a:pt x="39" y="11"/>
                  <a:pt x="39" y="11"/>
                  <a:pt x="39" y="11"/>
                </a:cubicBezTo>
                <a:cubicBezTo>
                  <a:pt x="35" y="16"/>
                  <a:pt x="35" y="16"/>
                  <a:pt x="35" y="16"/>
                </a:cubicBezTo>
                <a:close/>
                <a:moveTo>
                  <a:pt x="19" y="63"/>
                </a:moveTo>
                <a:cubicBezTo>
                  <a:pt x="19" y="63"/>
                  <a:pt x="19" y="63"/>
                  <a:pt x="19" y="63"/>
                </a:cubicBezTo>
                <a:cubicBezTo>
                  <a:pt x="19" y="35"/>
                  <a:pt x="19" y="35"/>
                  <a:pt x="19" y="35"/>
                </a:cubicBezTo>
                <a:cubicBezTo>
                  <a:pt x="11" y="37"/>
                  <a:pt x="11" y="37"/>
                  <a:pt x="11" y="37"/>
                </a:cubicBezTo>
                <a:cubicBezTo>
                  <a:pt x="19" y="63"/>
                  <a:pt x="19" y="63"/>
                  <a:pt x="19" y="63"/>
                </a:cubicBezTo>
                <a:close/>
                <a:moveTo>
                  <a:pt x="78" y="26"/>
                </a:move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6" y="26"/>
                  <a:pt x="107" y="27"/>
                  <a:pt x="107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61"/>
                  <a:pt x="106" y="62"/>
                  <a:pt x="104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76" y="62"/>
                  <a:pt x="75" y="61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7"/>
                  <a:pt x="76" y="26"/>
                  <a:pt x="78" y="26"/>
                </a:cubicBezTo>
                <a:close/>
                <a:moveTo>
                  <a:pt x="101" y="32"/>
                </a:moveTo>
                <a:cubicBezTo>
                  <a:pt x="101" y="32"/>
                  <a:pt x="101" y="32"/>
                  <a:pt x="101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57"/>
                  <a:pt x="80" y="57"/>
                  <a:pt x="80" y="57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32"/>
                  <a:pt x="101" y="32"/>
                  <a:pt x="101" y="32"/>
                </a:cubicBezTo>
                <a:close/>
                <a:moveTo>
                  <a:pt x="38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7" y="42"/>
                  <a:pt x="36" y="41"/>
                  <a:pt x="36" y="39"/>
                </a:cubicBezTo>
                <a:cubicBezTo>
                  <a:pt x="36" y="38"/>
                  <a:pt x="37" y="36"/>
                  <a:pt x="38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7" y="36"/>
                  <a:pt x="68" y="38"/>
                  <a:pt x="68" y="39"/>
                </a:cubicBezTo>
                <a:cubicBezTo>
                  <a:pt x="68" y="41"/>
                  <a:pt x="67" y="42"/>
                  <a:pt x="65" y="42"/>
                </a:cubicBezTo>
                <a:cubicBezTo>
                  <a:pt x="38" y="42"/>
                  <a:pt x="38" y="42"/>
                  <a:pt x="38" y="42"/>
                </a:cubicBezTo>
                <a:close/>
                <a:moveTo>
                  <a:pt x="38" y="52"/>
                </a:moveTo>
                <a:cubicBezTo>
                  <a:pt x="38" y="52"/>
                  <a:pt x="38" y="52"/>
                  <a:pt x="38" y="52"/>
                </a:cubicBezTo>
                <a:cubicBezTo>
                  <a:pt x="37" y="52"/>
                  <a:pt x="36" y="51"/>
                  <a:pt x="36" y="49"/>
                </a:cubicBezTo>
                <a:cubicBezTo>
                  <a:pt x="36" y="48"/>
                  <a:pt x="37" y="46"/>
                  <a:pt x="38" y="46"/>
                </a:cubicBezTo>
                <a:cubicBezTo>
                  <a:pt x="65" y="46"/>
                  <a:pt x="65" y="46"/>
                  <a:pt x="65" y="46"/>
                </a:cubicBezTo>
                <a:cubicBezTo>
                  <a:pt x="67" y="46"/>
                  <a:pt x="68" y="48"/>
                  <a:pt x="68" y="49"/>
                </a:cubicBezTo>
                <a:cubicBezTo>
                  <a:pt x="68" y="51"/>
                  <a:pt x="67" y="52"/>
                  <a:pt x="65" y="52"/>
                </a:cubicBezTo>
                <a:cubicBezTo>
                  <a:pt x="38" y="52"/>
                  <a:pt x="38" y="52"/>
                  <a:pt x="38" y="52"/>
                </a:cubicBezTo>
                <a:close/>
                <a:moveTo>
                  <a:pt x="38" y="62"/>
                </a:move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6" y="61"/>
                  <a:pt x="36" y="59"/>
                </a:cubicBezTo>
                <a:cubicBezTo>
                  <a:pt x="36" y="58"/>
                  <a:pt x="37" y="57"/>
                  <a:pt x="38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7"/>
                  <a:pt x="68" y="58"/>
                  <a:pt x="68" y="59"/>
                </a:cubicBezTo>
                <a:cubicBezTo>
                  <a:pt x="68" y="61"/>
                  <a:pt x="67" y="62"/>
                  <a:pt x="65" y="62"/>
                </a:cubicBezTo>
                <a:cubicBezTo>
                  <a:pt x="38" y="62"/>
                  <a:pt x="38" y="62"/>
                  <a:pt x="38" y="62"/>
                </a:cubicBezTo>
                <a:close/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6" y="72"/>
                  <a:pt x="75" y="71"/>
                  <a:pt x="75" y="70"/>
                </a:cubicBezTo>
                <a:cubicBezTo>
                  <a:pt x="75" y="68"/>
                  <a:pt x="76" y="67"/>
                  <a:pt x="78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6" y="67"/>
                  <a:pt x="107" y="68"/>
                  <a:pt x="107" y="70"/>
                </a:cubicBezTo>
                <a:cubicBezTo>
                  <a:pt x="107" y="71"/>
                  <a:pt x="106" y="72"/>
                  <a:pt x="104" y="72"/>
                </a:cubicBezTo>
                <a:cubicBezTo>
                  <a:pt x="78" y="72"/>
                  <a:pt x="78" y="72"/>
                  <a:pt x="78" y="72"/>
                </a:cubicBezTo>
                <a:close/>
                <a:moveTo>
                  <a:pt x="38" y="72"/>
                </a:moveTo>
                <a:cubicBezTo>
                  <a:pt x="38" y="72"/>
                  <a:pt x="38" y="72"/>
                  <a:pt x="38" y="72"/>
                </a:cubicBezTo>
                <a:cubicBezTo>
                  <a:pt x="37" y="72"/>
                  <a:pt x="36" y="71"/>
                  <a:pt x="36" y="70"/>
                </a:cubicBezTo>
                <a:cubicBezTo>
                  <a:pt x="36" y="68"/>
                  <a:pt x="37" y="67"/>
                  <a:pt x="38" y="67"/>
                </a:cubicBezTo>
                <a:cubicBezTo>
                  <a:pt x="65" y="67"/>
                  <a:pt x="65" y="67"/>
                  <a:pt x="65" y="67"/>
                </a:cubicBezTo>
                <a:cubicBezTo>
                  <a:pt x="67" y="67"/>
                  <a:pt x="68" y="68"/>
                  <a:pt x="68" y="70"/>
                </a:cubicBezTo>
                <a:cubicBezTo>
                  <a:pt x="68" y="71"/>
                  <a:pt x="67" y="72"/>
                  <a:pt x="65" y="72"/>
                </a:cubicBezTo>
                <a:cubicBezTo>
                  <a:pt x="38" y="72"/>
                  <a:pt x="38" y="72"/>
                  <a:pt x="38" y="72"/>
                </a:cubicBezTo>
                <a:close/>
                <a:moveTo>
                  <a:pt x="78" y="83"/>
                </a:moveTo>
                <a:cubicBezTo>
                  <a:pt x="78" y="83"/>
                  <a:pt x="78" y="83"/>
                  <a:pt x="78" y="83"/>
                </a:cubicBezTo>
                <a:cubicBezTo>
                  <a:pt x="76" y="83"/>
                  <a:pt x="75" y="81"/>
                  <a:pt x="75" y="80"/>
                </a:cubicBezTo>
                <a:cubicBezTo>
                  <a:pt x="75" y="78"/>
                  <a:pt x="76" y="77"/>
                  <a:pt x="78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7" y="78"/>
                  <a:pt x="107" y="80"/>
                </a:cubicBezTo>
                <a:cubicBezTo>
                  <a:pt x="107" y="81"/>
                  <a:pt x="106" y="83"/>
                  <a:pt x="104" y="83"/>
                </a:cubicBezTo>
                <a:cubicBezTo>
                  <a:pt x="78" y="83"/>
                  <a:pt x="78" y="83"/>
                  <a:pt x="78" y="83"/>
                </a:cubicBezTo>
                <a:close/>
                <a:moveTo>
                  <a:pt x="38" y="83"/>
                </a:moveTo>
                <a:cubicBezTo>
                  <a:pt x="38" y="83"/>
                  <a:pt x="38" y="83"/>
                  <a:pt x="38" y="83"/>
                </a:cubicBezTo>
                <a:cubicBezTo>
                  <a:pt x="37" y="83"/>
                  <a:pt x="36" y="81"/>
                  <a:pt x="36" y="80"/>
                </a:cubicBezTo>
                <a:cubicBezTo>
                  <a:pt x="36" y="78"/>
                  <a:pt x="37" y="77"/>
                  <a:pt x="38" y="77"/>
                </a:cubicBezTo>
                <a:cubicBezTo>
                  <a:pt x="65" y="77"/>
                  <a:pt x="65" y="77"/>
                  <a:pt x="65" y="77"/>
                </a:cubicBezTo>
                <a:cubicBezTo>
                  <a:pt x="67" y="77"/>
                  <a:pt x="68" y="78"/>
                  <a:pt x="68" y="80"/>
                </a:cubicBezTo>
                <a:cubicBezTo>
                  <a:pt x="68" y="81"/>
                  <a:pt x="67" y="83"/>
                  <a:pt x="65" y="83"/>
                </a:cubicBezTo>
                <a:cubicBezTo>
                  <a:pt x="38" y="83"/>
                  <a:pt x="38" y="83"/>
                  <a:pt x="38" y="83"/>
                </a:cubicBezTo>
                <a:close/>
              </a:path>
            </a:pathLst>
          </a:cu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537C083A-7D36-8B66-83BA-B56B69E9D7D6}"/>
              </a:ext>
            </a:extLst>
          </p:cNvPr>
          <p:cNvSpPr>
            <a:spLocks noEditPoints="1"/>
          </p:cNvSpPr>
          <p:nvPr/>
        </p:nvSpPr>
        <p:spPr bwMode="auto">
          <a:xfrm>
            <a:off x="3890784" y="2091462"/>
            <a:ext cx="311832" cy="363789"/>
          </a:xfrm>
          <a:custGeom>
            <a:avLst/>
            <a:gdLst>
              <a:gd name="T0" fmla="*/ 100 w 121"/>
              <a:gd name="T1" fmla="*/ 1 h 121"/>
              <a:gd name="T2" fmla="*/ 105 w 121"/>
              <a:gd name="T3" fmla="*/ 2 h 121"/>
              <a:gd name="T4" fmla="*/ 105 w 121"/>
              <a:gd name="T5" fmla="*/ 2 h 121"/>
              <a:gd name="T6" fmla="*/ 119 w 121"/>
              <a:gd name="T7" fmla="*/ 16 h 121"/>
              <a:gd name="T8" fmla="*/ 119 w 121"/>
              <a:gd name="T9" fmla="*/ 16 h 121"/>
              <a:gd name="T10" fmla="*/ 120 w 121"/>
              <a:gd name="T11" fmla="*/ 21 h 121"/>
              <a:gd name="T12" fmla="*/ 102 w 121"/>
              <a:gd name="T13" fmla="*/ 37 h 121"/>
              <a:gd name="T14" fmla="*/ 89 w 121"/>
              <a:gd name="T15" fmla="*/ 39 h 121"/>
              <a:gd name="T16" fmla="*/ 86 w 121"/>
              <a:gd name="T17" fmla="*/ 88 h 121"/>
              <a:gd name="T18" fmla="*/ 59 w 121"/>
              <a:gd name="T19" fmla="*/ 99 h 121"/>
              <a:gd name="T20" fmla="*/ 22 w 121"/>
              <a:gd name="T21" fmla="*/ 62 h 121"/>
              <a:gd name="T22" fmla="*/ 59 w 121"/>
              <a:gd name="T23" fmla="*/ 25 h 121"/>
              <a:gd name="T24" fmla="*/ 87 w 121"/>
              <a:gd name="T25" fmla="*/ 28 h 121"/>
              <a:gd name="T26" fmla="*/ 85 w 121"/>
              <a:gd name="T27" fmla="*/ 17 h 121"/>
              <a:gd name="T28" fmla="*/ 107 w 121"/>
              <a:gd name="T29" fmla="*/ 47 h 121"/>
              <a:gd name="T30" fmla="*/ 117 w 121"/>
              <a:gd name="T31" fmla="*/ 44 h 121"/>
              <a:gd name="T32" fmla="*/ 119 w 121"/>
              <a:gd name="T33" fmla="*/ 62 h 121"/>
              <a:gd name="T34" fmla="*/ 59 w 121"/>
              <a:gd name="T35" fmla="*/ 121 h 121"/>
              <a:gd name="T36" fmla="*/ 0 w 121"/>
              <a:gd name="T37" fmla="*/ 62 h 121"/>
              <a:gd name="T38" fmla="*/ 59 w 121"/>
              <a:gd name="T39" fmla="*/ 2 h 121"/>
              <a:gd name="T40" fmla="*/ 77 w 121"/>
              <a:gd name="T41" fmla="*/ 5 h 121"/>
              <a:gd name="T42" fmla="*/ 74 w 121"/>
              <a:gd name="T43" fmla="*/ 14 h 121"/>
              <a:gd name="T44" fmla="*/ 59 w 121"/>
              <a:gd name="T45" fmla="*/ 12 h 121"/>
              <a:gd name="T46" fmla="*/ 9 w 121"/>
              <a:gd name="T47" fmla="*/ 62 h 121"/>
              <a:gd name="T48" fmla="*/ 59 w 121"/>
              <a:gd name="T49" fmla="*/ 112 h 121"/>
              <a:gd name="T50" fmla="*/ 110 w 121"/>
              <a:gd name="T51" fmla="*/ 62 h 121"/>
              <a:gd name="T52" fmla="*/ 107 w 121"/>
              <a:gd name="T53" fmla="*/ 47 h 121"/>
              <a:gd name="T54" fmla="*/ 59 w 121"/>
              <a:gd name="T55" fmla="*/ 45 h 121"/>
              <a:gd name="T56" fmla="*/ 78 w 121"/>
              <a:gd name="T57" fmla="*/ 37 h 121"/>
              <a:gd name="T58" fmla="*/ 37 w 121"/>
              <a:gd name="T59" fmla="*/ 40 h 121"/>
              <a:gd name="T60" fmla="*/ 37 w 121"/>
              <a:gd name="T61" fmla="*/ 40 h 121"/>
              <a:gd name="T62" fmla="*/ 37 w 121"/>
              <a:gd name="T63" fmla="*/ 84 h 121"/>
              <a:gd name="T64" fmla="*/ 81 w 121"/>
              <a:gd name="T65" fmla="*/ 84 h 121"/>
              <a:gd name="T66" fmla="*/ 91 w 121"/>
              <a:gd name="T67" fmla="*/ 62 h 121"/>
              <a:gd name="T68" fmla="*/ 74 w 121"/>
              <a:gd name="T69" fmla="*/ 54 h 121"/>
              <a:gd name="T70" fmla="*/ 72 w 121"/>
              <a:gd name="T71" fmla="*/ 74 h 121"/>
              <a:gd name="T72" fmla="*/ 59 w 121"/>
              <a:gd name="T73" fmla="*/ 79 h 121"/>
              <a:gd name="T74" fmla="*/ 47 w 121"/>
              <a:gd name="T75" fmla="*/ 74 h 121"/>
              <a:gd name="T76" fmla="*/ 47 w 121"/>
              <a:gd name="T77" fmla="*/ 50 h 121"/>
              <a:gd name="T78" fmla="*/ 59 w 121"/>
              <a:gd name="T79" fmla="*/ 45 h 121"/>
              <a:gd name="T80" fmla="*/ 63 w 121"/>
              <a:gd name="T81" fmla="*/ 51 h 121"/>
              <a:gd name="T82" fmla="*/ 51 w 121"/>
              <a:gd name="T83" fmla="*/ 54 h 121"/>
              <a:gd name="T84" fmla="*/ 48 w 121"/>
              <a:gd name="T85" fmla="*/ 62 h 121"/>
              <a:gd name="T86" fmla="*/ 59 w 121"/>
              <a:gd name="T87" fmla="*/ 73 h 121"/>
              <a:gd name="T88" fmla="*/ 67 w 121"/>
              <a:gd name="T89" fmla="*/ 70 h 121"/>
              <a:gd name="T90" fmla="*/ 70 w 121"/>
              <a:gd name="T91" fmla="*/ 58 h 121"/>
              <a:gd name="T92" fmla="*/ 56 w 121"/>
              <a:gd name="T93" fmla="*/ 65 h 121"/>
              <a:gd name="T94" fmla="*/ 63 w 121"/>
              <a:gd name="T95" fmla="*/ 51 h 121"/>
              <a:gd name="T96" fmla="*/ 101 w 121"/>
              <a:gd name="T97" fmla="*/ 9 h 121"/>
              <a:gd name="T98" fmla="*/ 92 w 121"/>
              <a:gd name="T99" fmla="*/ 26 h 121"/>
              <a:gd name="T100" fmla="*/ 101 w 121"/>
              <a:gd name="T101" fmla="*/ 9 h 121"/>
              <a:gd name="T102" fmla="*/ 107 w 121"/>
              <a:gd name="T103" fmla="*/ 19 h 121"/>
              <a:gd name="T104" fmla="*/ 102 w 121"/>
              <a:gd name="T105" fmla="*/ 31 h 121"/>
              <a:gd name="T106" fmla="*/ 107 w 121"/>
              <a:gd name="T10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1" h="121">
                <a:moveTo>
                  <a:pt x="85" y="17"/>
                </a:moveTo>
                <a:cubicBezTo>
                  <a:pt x="100" y="1"/>
                  <a:pt x="100" y="1"/>
                  <a:pt x="100" y="1"/>
                </a:cubicBezTo>
                <a:cubicBezTo>
                  <a:pt x="102" y="0"/>
                  <a:pt x="103" y="0"/>
                  <a:pt x="104" y="1"/>
                </a:cubicBezTo>
                <a:cubicBezTo>
                  <a:pt x="105" y="1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7"/>
                </a:cubicBezTo>
                <a:cubicBezTo>
                  <a:pt x="121" y="18"/>
                  <a:pt x="121" y="20"/>
                  <a:pt x="120" y="21"/>
                </a:cubicBezTo>
                <a:cubicBezTo>
                  <a:pt x="105" y="36"/>
                  <a:pt x="105" y="36"/>
                  <a:pt x="105" y="36"/>
                </a:cubicBezTo>
                <a:cubicBezTo>
                  <a:pt x="104" y="37"/>
                  <a:pt x="103" y="37"/>
                  <a:pt x="102" y="37"/>
                </a:cubicBezTo>
                <a:cubicBezTo>
                  <a:pt x="93" y="35"/>
                  <a:pt x="93" y="35"/>
                  <a:pt x="93" y="35"/>
                </a:cubicBezTo>
                <a:cubicBezTo>
                  <a:pt x="89" y="39"/>
                  <a:pt x="89" y="39"/>
                  <a:pt x="89" y="39"/>
                </a:cubicBezTo>
                <a:cubicBezTo>
                  <a:pt x="94" y="45"/>
                  <a:pt x="96" y="53"/>
                  <a:pt x="96" y="62"/>
                </a:cubicBezTo>
                <a:cubicBezTo>
                  <a:pt x="96" y="72"/>
                  <a:pt x="92" y="81"/>
                  <a:pt x="86" y="88"/>
                </a:cubicBezTo>
                <a:cubicBezTo>
                  <a:pt x="86" y="88"/>
                  <a:pt x="86" y="88"/>
                  <a:pt x="86" y="88"/>
                </a:cubicBezTo>
                <a:cubicBezTo>
                  <a:pt x="79" y="95"/>
                  <a:pt x="70" y="99"/>
                  <a:pt x="59" y="99"/>
                </a:cubicBezTo>
                <a:cubicBezTo>
                  <a:pt x="49" y="99"/>
                  <a:pt x="40" y="95"/>
                  <a:pt x="33" y="88"/>
                </a:cubicBezTo>
                <a:cubicBezTo>
                  <a:pt x="27" y="81"/>
                  <a:pt x="22" y="72"/>
                  <a:pt x="22" y="62"/>
                </a:cubicBezTo>
                <a:cubicBezTo>
                  <a:pt x="22" y="52"/>
                  <a:pt x="27" y="42"/>
                  <a:pt x="33" y="36"/>
                </a:cubicBezTo>
                <a:cubicBezTo>
                  <a:pt x="40" y="29"/>
                  <a:pt x="49" y="25"/>
                  <a:pt x="59" y="25"/>
                </a:cubicBezTo>
                <a:cubicBezTo>
                  <a:pt x="68" y="25"/>
                  <a:pt x="76" y="28"/>
                  <a:pt x="82" y="32"/>
                </a:cubicBezTo>
                <a:cubicBezTo>
                  <a:pt x="87" y="28"/>
                  <a:pt x="87" y="28"/>
                  <a:pt x="87" y="28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8"/>
                  <a:pt x="84" y="17"/>
                  <a:pt x="85" y="17"/>
                </a:cubicBezTo>
                <a:close/>
                <a:moveTo>
                  <a:pt x="107" y="47"/>
                </a:moveTo>
                <a:cubicBezTo>
                  <a:pt x="107" y="47"/>
                  <a:pt x="107" y="47"/>
                  <a:pt x="107" y="47"/>
                </a:cubicBezTo>
                <a:cubicBezTo>
                  <a:pt x="107" y="45"/>
                  <a:pt x="108" y="42"/>
                  <a:pt x="111" y="41"/>
                </a:cubicBezTo>
                <a:cubicBezTo>
                  <a:pt x="113" y="41"/>
                  <a:pt x="116" y="42"/>
                  <a:pt x="117" y="44"/>
                </a:cubicBezTo>
                <a:cubicBezTo>
                  <a:pt x="117" y="47"/>
                  <a:pt x="118" y="50"/>
                  <a:pt x="118" y="53"/>
                </a:cubicBezTo>
                <a:cubicBezTo>
                  <a:pt x="119" y="56"/>
                  <a:pt x="119" y="59"/>
                  <a:pt x="119" y="62"/>
                </a:cubicBezTo>
                <a:cubicBezTo>
                  <a:pt x="119" y="78"/>
                  <a:pt x="112" y="93"/>
                  <a:pt x="102" y="104"/>
                </a:cubicBezTo>
                <a:cubicBezTo>
                  <a:pt x="91" y="115"/>
                  <a:pt x="76" y="121"/>
                  <a:pt x="59" y="121"/>
                </a:cubicBezTo>
                <a:cubicBezTo>
                  <a:pt x="43" y="121"/>
                  <a:pt x="28" y="115"/>
                  <a:pt x="17" y="104"/>
                </a:cubicBezTo>
                <a:cubicBezTo>
                  <a:pt x="7" y="93"/>
                  <a:pt x="0" y="78"/>
                  <a:pt x="0" y="62"/>
                </a:cubicBezTo>
                <a:cubicBezTo>
                  <a:pt x="0" y="45"/>
                  <a:pt x="7" y="30"/>
                  <a:pt x="17" y="20"/>
                </a:cubicBezTo>
                <a:cubicBezTo>
                  <a:pt x="28" y="9"/>
                  <a:pt x="43" y="2"/>
                  <a:pt x="59" y="2"/>
                </a:cubicBezTo>
                <a:cubicBezTo>
                  <a:pt x="62" y="2"/>
                  <a:pt x="65" y="2"/>
                  <a:pt x="68" y="3"/>
                </a:cubicBezTo>
                <a:cubicBezTo>
                  <a:pt x="71" y="3"/>
                  <a:pt x="74" y="4"/>
                  <a:pt x="77" y="5"/>
                </a:cubicBezTo>
                <a:cubicBezTo>
                  <a:pt x="79" y="5"/>
                  <a:pt x="81" y="8"/>
                  <a:pt x="80" y="11"/>
                </a:cubicBezTo>
                <a:cubicBezTo>
                  <a:pt x="79" y="13"/>
                  <a:pt x="77" y="15"/>
                  <a:pt x="74" y="14"/>
                </a:cubicBezTo>
                <a:cubicBezTo>
                  <a:pt x="72" y="13"/>
                  <a:pt x="69" y="13"/>
                  <a:pt x="67" y="12"/>
                </a:cubicBezTo>
                <a:cubicBezTo>
                  <a:pt x="65" y="12"/>
                  <a:pt x="62" y="12"/>
                  <a:pt x="59" y="12"/>
                </a:cubicBezTo>
                <a:cubicBezTo>
                  <a:pt x="46" y="12"/>
                  <a:pt x="33" y="17"/>
                  <a:pt x="24" y="26"/>
                </a:cubicBezTo>
                <a:cubicBezTo>
                  <a:pt x="15" y="35"/>
                  <a:pt x="9" y="48"/>
                  <a:pt x="9" y="62"/>
                </a:cubicBezTo>
                <a:cubicBezTo>
                  <a:pt x="9" y="76"/>
                  <a:pt x="15" y="88"/>
                  <a:pt x="24" y="97"/>
                </a:cubicBezTo>
                <a:cubicBezTo>
                  <a:pt x="33" y="106"/>
                  <a:pt x="46" y="112"/>
                  <a:pt x="59" y="112"/>
                </a:cubicBezTo>
                <a:cubicBezTo>
                  <a:pt x="73" y="112"/>
                  <a:pt x="86" y="106"/>
                  <a:pt x="95" y="97"/>
                </a:cubicBezTo>
                <a:cubicBezTo>
                  <a:pt x="104" y="88"/>
                  <a:pt x="110" y="76"/>
                  <a:pt x="110" y="62"/>
                </a:cubicBezTo>
                <a:cubicBezTo>
                  <a:pt x="110" y="59"/>
                  <a:pt x="109" y="57"/>
                  <a:pt x="109" y="54"/>
                </a:cubicBezTo>
                <a:cubicBezTo>
                  <a:pt x="109" y="52"/>
                  <a:pt x="108" y="50"/>
                  <a:pt x="107" y="47"/>
                </a:cubicBez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62" y="45"/>
                  <a:pt x="65" y="46"/>
                  <a:pt x="68" y="47"/>
                </a:cubicBezTo>
                <a:cubicBezTo>
                  <a:pt x="78" y="37"/>
                  <a:pt x="78" y="37"/>
                  <a:pt x="78" y="37"/>
                </a:cubicBezTo>
                <a:cubicBezTo>
                  <a:pt x="73" y="33"/>
                  <a:pt x="66" y="31"/>
                  <a:pt x="59" y="31"/>
                </a:cubicBezTo>
                <a:cubicBezTo>
                  <a:pt x="51" y="31"/>
                  <a:pt x="43" y="34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2" y="45"/>
                  <a:pt x="28" y="53"/>
                  <a:pt x="28" y="62"/>
                </a:cubicBezTo>
                <a:cubicBezTo>
                  <a:pt x="28" y="70"/>
                  <a:pt x="32" y="78"/>
                  <a:pt x="37" y="84"/>
                </a:cubicBezTo>
                <a:cubicBezTo>
                  <a:pt x="43" y="90"/>
                  <a:pt x="51" y="93"/>
                  <a:pt x="59" y="93"/>
                </a:cubicBezTo>
                <a:cubicBezTo>
                  <a:pt x="68" y="93"/>
                  <a:pt x="76" y="90"/>
                  <a:pt x="8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7" y="78"/>
                  <a:pt x="91" y="70"/>
                  <a:pt x="91" y="62"/>
                </a:cubicBezTo>
                <a:cubicBezTo>
                  <a:pt x="91" y="55"/>
                  <a:pt x="89" y="48"/>
                  <a:pt x="85" y="43"/>
                </a:cubicBezTo>
                <a:cubicBezTo>
                  <a:pt x="74" y="54"/>
                  <a:pt x="74" y="54"/>
                  <a:pt x="74" y="54"/>
                </a:cubicBezTo>
                <a:cubicBezTo>
                  <a:pt x="76" y="56"/>
                  <a:pt x="77" y="59"/>
                  <a:pt x="77" y="62"/>
                </a:cubicBezTo>
                <a:cubicBezTo>
                  <a:pt x="77" y="66"/>
                  <a:pt x="75" y="71"/>
                  <a:pt x="72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68" y="77"/>
                  <a:pt x="64" y="79"/>
                  <a:pt x="59" y="79"/>
                </a:cubicBezTo>
                <a:cubicBezTo>
                  <a:pt x="55" y="79"/>
                  <a:pt x="51" y="77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4" y="71"/>
                  <a:pt x="42" y="67"/>
                  <a:pt x="42" y="62"/>
                </a:cubicBezTo>
                <a:cubicBezTo>
                  <a:pt x="42" y="57"/>
                  <a:pt x="44" y="53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47"/>
                  <a:pt x="55" y="45"/>
                  <a:pt x="59" y="45"/>
                </a:cubicBezTo>
                <a:close/>
                <a:moveTo>
                  <a:pt x="63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2" y="51"/>
                  <a:pt x="61" y="50"/>
                  <a:pt x="59" y="50"/>
                </a:cubicBezTo>
                <a:cubicBezTo>
                  <a:pt x="56" y="50"/>
                  <a:pt x="53" y="52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9" y="56"/>
                  <a:pt x="48" y="59"/>
                  <a:pt x="48" y="62"/>
                </a:cubicBezTo>
                <a:cubicBezTo>
                  <a:pt x="48" y="65"/>
                  <a:pt x="49" y="68"/>
                  <a:pt x="51" y="70"/>
                </a:cubicBezTo>
                <a:cubicBezTo>
                  <a:pt x="53" y="72"/>
                  <a:pt x="56" y="73"/>
                  <a:pt x="59" y="73"/>
                </a:cubicBezTo>
                <a:cubicBezTo>
                  <a:pt x="63" y="73"/>
                  <a:pt x="65" y="72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70" y="68"/>
                  <a:pt x="71" y="65"/>
                  <a:pt x="71" y="62"/>
                </a:cubicBezTo>
                <a:cubicBezTo>
                  <a:pt x="71" y="60"/>
                  <a:pt x="71" y="59"/>
                  <a:pt x="70" y="58"/>
                </a:cubicBezTo>
                <a:cubicBezTo>
                  <a:pt x="63" y="65"/>
                  <a:pt x="63" y="65"/>
                  <a:pt x="63" y="65"/>
                </a:cubicBezTo>
                <a:cubicBezTo>
                  <a:pt x="61" y="67"/>
                  <a:pt x="58" y="67"/>
                  <a:pt x="56" y="65"/>
                </a:cubicBezTo>
                <a:cubicBezTo>
                  <a:pt x="54" y="63"/>
                  <a:pt x="54" y="60"/>
                  <a:pt x="56" y="58"/>
                </a:cubicBezTo>
                <a:cubicBezTo>
                  <a:pt x="63" y="51"/>
                  <a:pt x="63" y="51"/>
                  <a:pt x="63" y="51"/>
                </a:cubicBezTo>
                <a:close/>
                <a:moveTo>
                  <a:pt x="101" y="9"/>
                </a:moveTo>
                <a:cubicBezTo>
                  <a:pt x="101" y="9"/>
                  <a:pt x="101" y="9"/>
                  <a:pt x="101" y="9"/>
                </a:cubicBezTo>
                <a:cubicBezTo>
                  <a:pt x="90" y="19"/>
                  <a:pt x="90" y="19"/>
                  <a:pt x="90" y="19"/>
                </a:cubicBezTo>
                <a:cubicBezTo>
                  <a:pt x="92" y="26"/>
                  <a:pt x="92" y="26"/>
                  <a:pt x="92" y="26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1" y="9"/>
                  <a:pt x="101" y="9"/>
                  <a:pt x="101" y="9"/>
                </a:cubicBezTo>
                <a:close/>
                <a:moveTo>
                  <a:pt x="107" y="19"/>
                </a:moveTo>
                <a:cubicBezTo>
                  <a:pt x="107" y="19"/>
                  <a:pt x="107" y="19"/>
                  <a:pt x="107" y="19"/>
                </a:cubicBezTo>
                <a:cubicBezTo>
                  <a:pt x="96" y="30"/>
                  <a:pt x="96" y="30"/>
                  <a:pt x="96" y="30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07" y="19"/>
                  <a:pt x="107" y="19"/>
                  <a:pt x="107" y="19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Rectangle 28">
            <a:extLst>
              <a:ext uri="{FF2B5EF4-FFF2-40B4-BE49-F238E27FC236}">
                <a16:creationId xmlns:a16="http://schemas.microsoft.com/office/drawing/2014/main" id="{180B9F73-CCBC-A054-B7DF-DC87B65BC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0821" y="2599747"/>
            <a:ext cx="66556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Report</a:t>
            </a:r>
            <a:r>
              <a:rPr lang="zh-CN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95" name="Rectangle 29">
            <a:extLst>
              <a:ext uri="{FF2B5EF4-FFF2-40B4-BE49-F238E27FC236}">
                <a16:creationId xmlns:a16="http://schemas.microsoft.com/office/drawing/2014/main" id="{8E1A7A92-F250-7917-6E17-7A02B8AFB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5552" y="2599747"/>
            <a:ext cx="7505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Website</a:t>
            </a:r>
            <a:r>
              <a:rPr lang="zh-CN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96" name="Rectangle 30">
            <a:extLst>
              <a:ext uri="{FF2B5EF4-FFF2-40B4-BE49-F238E27FC236}">
                <a16:creationId xmlns:a16="http://schemas.microsoft.com/office/drawing/2014/main" id="{2F6B8CF8-E54E-1DAE-3BC8-E141BBC19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629" y="2599747"/>
            <a:ext cx="68159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97" name="Rectangle 31">
            <a:extLst>
              <a:ext uri="{FF2B5EF4-FFF2-40B4-BE49-F238E27FC236}">
                <a16:creationId xmlns:a16="http://schemas.microsoft.com/office/drawing/2014/main" id="{451B0D2A-ED89-4D3F-8540-D40264312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355" y="2599747"/>
            <a:ext cx="126188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 </a:t>
            </a:r>
            <a:r>
              <a:rPr lang="en-US" altLang="zh-CN" sz="10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algo&amp;git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Rectangle 32">
            <a:extLst>
              <a:ext uri="{FF2B5EF4-FFF2-40B4-BE49-F238E27FC236}">
                <a16:creationId xmlns:a16="http://schemas.microsoft.com/office/drawing/2014/main" id="{6197DB1C-F050-06E0-68C2-B32C0DF8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475" y="2963537"/>
            <a:ext cx="13216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All group members will take part in.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99" name="Rectangle 33">
            <a:extLst>
              <a:ext uri="{FF2B5EF4-FFF2-40B4-BE49-F238E27FC236}">
                <a16:creationId xmlns:a16="http://schemas.microsoft.com/office/drawing/2014/main" id="{532164FF-5327-A6DE-9D6A-D1B381FE1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06" y="2963537"/>
            <a:ext cx="13216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1.Wantao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2.Yingyi Zhang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3.Huiyu Wang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0" name="Rectangle 34">
            <a:extLst>
              <a:ext uri="{FF2B5EF4-FFF2-40B4-BE49-F238E27FC236}">
                <a16:creationId xmlns:a16="http://schemas.microsoft.com/office/drawing/2014/main" id="{B66EFE64-3310-D6AB-0FB9-459DC025F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994" y="2963537"/>
            <a:ext cx="13216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1.Runze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2.Fengrui Gan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3.Xin Zhang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4.Huiyu Wang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5.Mingcong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6.Zucheng Han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1" name="Rectangle 35">
            <a:extLst>
              <a:ext uri="{FF2B5EF4-FFF2-40B4-BE49-F238E27FC236}">
                <a16:creationId xmlns:a16="http://schemas.microsoft.com/office/drawing/2014/main" id="{FAA43D57-CBB7-950C-79EA-AAE29CAE2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782" y="2963537"/>
            <a:ext cx="13216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1.Hengrui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2.Wantao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3.Fengrui Gan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4.Yingyi Zhang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5.Zucheng Han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6.Xueqing </a:t>
            </a:r>
            <a:r>
              <a:rPr lang="en-US" altLang="zh-CN" sz="800" dirty="0" err="1">
                <a:solidFill>
                  <a:schemeClr val="bg1"/>
                </a:solidFill>
              </a:rPr>
              <a:t>Nie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2" name="Rectangle 36">
            <a:extLst>
              <a:ext uri="{FF2B5EF4-FFF2-40B4-BE49-F238E27FC236}">
                <a16:creationId xmlns:a16="http://schemas.microsoft.com/office/drawing/2014/main" id="{58715B01-8794-1EEB-74EB-AFB9010FC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819" y="2599747"/>
            <a:ext cx="6222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Videos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Rectangle 37">
            <a:extLst>
              <a:ext uri="{FF2B5EF4-FFF2-40B4-BE49-F238E27FC236}">
                <a16:creationId xmlns:a16="http://schemas.microsoft.com/office/drawing/2014/main" id="{33784DF4-A3C9-440C-4FAC-635710F61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684" y="2963537"/>
            <a:ext cx="13216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1.Hengrui</a:t>
            </a:r>
            <a:r>
              <a:rPr lang="zh-CN" altLang="en-US" sz="800" dirty="0">
                <a:solidFill>
                  <a:schemeClr val="bg1"/>
                </a:solidFill>
              </a:rPr>
              <a:t> </a:t>
            </a:r>
            <a:r>
              <a:rPr lang="en-US" altLang="zh-CN" sz="800" dirty="0">
                <a:solidFill>
                  <a:schemeClr val="bg1"/>
                </a:solidFill>
              </a:rPr>
              <a:t>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2.Fengrui Gan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3.Mingcong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4. </a:t>
            </a:r>
            <a:r>
              <a:rPr lang="en-US" altLang="zh-CN" sz="800" dirty="0" err="1">
                <a:solidFill>
                  <a:schemeClr val="bg1"/>
                </a:solidFill>
              </a:rPr>
              <a:t>Xueqing</a:t>
            </a:r>
            <a:r>
              <a:rPr lang="en-US" altLang="zh-CN" sz="800" dirty="0">
                <a:solidFill>
                  <a:schemeClr val="bg1"/>
                </a:solidFill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</a:rPr>
              <a:t>Nie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4" name="Line 38">
            <a:extLst>
              <a:ext uri="{FF2B5EF4-FFF2-40B4-BE49-F238E27FC236}">
                <a16:creationId xmlns:a16="http://schemas.microsoft.com/office/drawing/2014/main" id="{89C705F3-6AFF-34D6-EE55-73642829B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6261" y="1967366"/>
            <a:ext cx="8017" cy="173483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" name="Line 39">
            <a:extLst>
              <a:ext uri="{FF2B5EF4-FFF2-40B4-BE49-F238E27FC236}">
                <a16:creationId xmlns:a16="http://schemas.microsoft.com/office/drawing/2014/main" id="{7F73EA8A-0E8A-6428-3E3B-5A13356979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9120" y="1967365"/>
            <a:ext cx="2187" cy="173483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" name="Line 40">
            <a:extLst>
              <a:ext uri="{FF2B5EF4-FFF2-40B4-BE49-F238E27FC236}">
                <a16:creationId xmlns:a16="http://schemas.microsoft.com/office/drawing/2014/main" id="{0F2A2B0B-D37F-0581-EF38-05E2740CE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7208" y="1967366"/>
            <a:ext cx="1" cy="173483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" name="Line 41">
            <a:extLst>
              <a:ext uri="{FF2B5EF4-FFF2-40B4-BE49-F238E27FC236}">
                <a16:creationId xmlns:a16="http://schemas.microsoft.com/office/drawing/2014/main" id="{934B968A-DE43-8883-0855-3FBEDE6F7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7282" y="1967366"/>
            <a:ext cx="40065" cy="173483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iconfont-11145-6996232">
            <a:extLst>
              <a:ext uri="{FF2B5EF4-FFF2-40B4-BE49-F238E27FC236}">
                <a16:creationId xmlns:a16="http://schemas.microsoft.com/office/drawing/2014/main" id="{274B9BFA-B58E-E22A-EA83-7B2350CC6193}"/>
              </a:ext>
            </a:extLst>
          </p:cNvPr>
          <p:cNvSpPr/>
          <p:nvPr/>
        </p:nvSpPr>
        <p:spPr>
          <a:xfrm>
            <a:off x="8252108" y="2103393"/>
            <a:ext cx="397871" cy="313517"/>
          </a:xfrm>
          <a:custGeom>
            <a:avLst/>
            <a:gdLst>
              <a:gd name="T0" fmla="*/ 2139 w 11200"/>
              <a:gd name="T1" fmla="*/ 2850 h 8825"/>
              <a:gd name="T2" fmla="*/ 1450 w 11200"/>
              <a:gd name="T3" fmla="*/ 2150 h 8825"/>
              <a:gd name="T4" fmla="*/ 2139 w 11200"/>
              <a:gd name="T5" fmla="*/ 1450 h 8825"/>
              <a:gd name="T6" fmla="*/ 2161 w 11200"/>
              <a:gd name="T7" fmla="*/ 1450 h 8825"/>
              <a:gd name="T8" fmla="*/ 2850 w 11200"/>
              <a:gd name="T9" fmla="*/ 2150 h 8825"/>
              <a:gd name="T10" fmla="*/ 2161 w 11200"/>
              <a:gd name="T11" fmla="*/ 2850 h 8825"/>
              <a:gd name="T12" fmla="*/ 2139 w 11200"/>
              <a:gd name="T13" fmla="*/ 2850 h 8825"/>
              <a:gd name="T14" fmla="*/ 5575 w 11200"/>
              <a:gd name="T15" fmla="*/ 7462 h 8825"/>
              <a:gd name="T16" fmla="*/ 2925 w 11200"/>
              <a:gd name="T17" fmla="*/ 4812 h 8825"/>
              <a:gd name="T18" fmla="*/ 5575 w 11200"/>
              <a:gd name="T19" fmla="*/ 2162 h 8825"/>
              <a:gd name="T20" fmla="*/ 8225 w 11200"/>
              <a:gd name="T21" fmla="*/ 4812 h 8825"/>
              <a:gd name="T22" fmla="*/ 5575 w 11200"/>
              <a:gd name="T23" fmla="*/ 7462 h 8825"/>
              <a:gd name="T24" fmla="*/ 5575 w 11200"/>
              <a:gd name="T25" fmla="*/ 6662 h 8825"/>
              <a:gd name="T26" fmla="*/ 7425 w 11200"/>
              <a:gd name="T27" fmla="*/ 4812 h 8825"/>
              <a:gd name="T28" fmla="*/ 5575 w 11200"/>
              <a:gd name="T29" fmla="*/ 2962 h 8825"/>
              <a:gd name="T30" fmla="*/ 3725 w 11200"/>
              <a:gd name="T31" fmla="*/ 4812 h 8825"/>
              <a:gd name="T32" fmla="*/ 5575 w 11200"/>
              <a:gd name="T33" fmla="*/ 6662 h 8825"/>
              <a:gd name="T34" fmla="*/ 900 w 11200"/>
              <a:gd name="T35" fmla="*/ 0 h 8825"/>
              <a:gd name="T36" fmla="*/ 10300 w 11200"/>
              <a:gd name="T37" fmla="*/ 0 h 8825"/>
              <a:gd name="T38" fmla="*/ 11200 w 11200"/>
              <a:gd name="T39" fmla="*/ 900 h 8825"/>
              <a:gd name="T40" fmla="*/ 11200 w 11200"/>
              <a:gd name="T41" fmla="*/ 7925 h 8825"/>
              <a:gd name="T42" fmla="*/ 10300 w 11200"/>
              <a:gd name="T43" fmla="*/ 8825 h 8825"/>
              <a:gd name="T44" fmla="*/ 900 w 11200"/>
              <a:gd name="T45" fmla="*/ 8825 h 8825"/>
              <a:gd name="T46" fmla="*/ 0 w 11200"/>
              <a:gd name="T47" fmla="*/ 7925 h 8825"/>
              <a:gd name="T48" fmla="*/ 0 w 11200"/>
              <a:gd name="T49" fmla="*/ 900 h 8825"/>
              <a:gd name="T50" fmla="*/ 900 w 11200"/>
              <a:gd name="T51" fmla="*/ 0 h 8825"/>
              <a:gd name="T52" fmla="*/ 10300 w 11200"/>
              <a:gd name="T53" fmla="*/ 8025 h 8825"/>
              <a:gd name="T54" fmla="*/ 10400 w 11200"/>
              <a:gd name="T55" fmla="*/ 7925 h 8825"/>
              <a:gd name="T56" fmla="*/ 10400 w 11200"/>
              <a:gd name="T57" fmla="*/ 900 h 8825"/>
              <a:gd name="T58" fmla="*/ 10300 w 11200"/>
              <a:gd name="T59" fmla="*/ 800 h 8825"/>
              <a:gd name="T60" fmla="*/ 900 w 11200"/>
              <a:gd name="T61" fmla="*/ 800 h 8825"/>
              <a:gd name="T62" fmla="*/ 800 w 11200"/>
              <a:gd name="T63" fmla="*/ 900 h 8825"/>
              <a:gd name="T64" fmla="*/ 800 w 11200"/>
              <a:gd name="T65" fmla="*/ 7925 h 8825"/>
              <a:gd name="T66" fmla="*/ 900 w 11200"/>
              <a:gd name="T67" fmla="*/ 8025 h 8825"/>
              <a:gd name="T68" fmla="*/ 10300 w 11200"/>
              <a:gd name="T69" fmla="*/ 8025 h 8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00" h="8825">
                <a:moveTo>
                  <a:pt x="2139" y="2850"/>
                </a:moveTo>
                <a:cubicBezTo>
                  <a:pt x="1760" y="2850"/>
                  <a:pt x="1450" y="2535"/>
                  <a:pt x="1450" y="2150"/>
                </a:cubicBezTo>
                <a:cubicBezTo>
                  <a:pt x="1450" y="1765"/>
                  <a:pt x="1760" y="1450"/>
                  <a:pt x="2139" y="1450"/>
                </a:cubicBezTo>
                <a:lnTo>
                  <a:pt x="2161" y="1450"/>
                </a:lnTo>
                <a:cubicBezTo>
                  <a:pt x="2540" y="1450"/>
                  <a:pt x="2850" y="1765"/>
                  <a:pt x="2850" y="2150"/>
                </a:cubicBezTo>
                <a:cubicBezTo>
                  <a:pt x="2850" y="2535"/>
                  <a:pt x="2540" y="2850"/>
                  <a:pt x="2161" y="2850"/>
                </a:cubicBezTo>
                <a:lnTo>
                  <a:pt x="2139" y="2850"/>
                </a:lnTo>
                <a:close/>
                <a:moveTo>
                  <a:pt x="5575" y="7462"/>
                </a:moveTo>
                <a:cubicBezTo>
                  <a:pt x="4111" y="7462"/>
                  <a:pt x="2925" y="6276"/>
                  <a:pt x="2925" y="4812"/>
                </a:cubicBezTo>
                <a:cubicBezTo>
                  <a:pt x="2925" y="3348"/>
                  <a:pt x="4111" y="2162"/>
                  <a:pt x="5575" y="2162"/>
                </a:cubicBezTo>
                <a:cubicBezTo>
                  <a:pt x="7039" y="2162"/>
                  <a:pt x="8225" y="3348"/>
                  <a:pt x="8225" y="4812"/>
                </a:cubicBezTo>
                <a:cubicBezTo>
                  <a:pt x="8225" y="6276"/>
                  <a:pt x="7039" y="7462"/>
                  <a:pt x="5575" y="7462"/>
                </a:cubicBezTo>
                <a:close/>
                <a:moveTo>
                  <a:pt x="5575" y="6662"/>
                </a:moveTo>
                <a:cubicBezTo>
                  <a:pt x="6597" y="6662"/>
                  <a:pt x="7425" y="5834"/>
                  <a:pt x="7425" y="4812"/>
                </a:cubicBezTo>
                <a:cubicBezTo>
                  <a:pt x="7425" y="3790"/>
                  <a:pt x="6597" y="2962"/>
                  <a:pt x="5575" y="2962"/>
                </a:cubicBezTo>
                <a:cubicBezTo>
                  <a:pt x="4553" y="2962"/>
                  <a:pt x="3725" y="3790"/>
                  <a:pt x="3725" y="4812"/>
                </a:cubicBezTo>
                <a:cubicBezTo>
                  <a:pt x="3725" y="5834"/>
                  <a:pt x="4553" y="6662"/>
                  <a:pt x="5575" y="6662"/>
                </a:cubicBezTo>
                <a:close/>
                <a:moveTo>
                  <a:pt x="900" y="0"/>
                </a:moveTo>
                <a:lnTo>
                  <a:pt x="10300" y="0"/>
                </a:lnTo>
                <a:cubicBezTo>
                  <a:pt x="10797" y="0"/>
                  <a:pt x="11200" y="402"/>
                  <a:pt x="11200" y="900"/>
                </a:cubicBezTo>
                <a:lnTo>
                  <a:pt x="11200" y="7925"/>
                </a:lnTo>
                <a:cubicBezTo>
                  <a:pt x="11200" y="8422"/>
                  <a:pt x="10797" y="8825"/>
                  <a:pt x="10300" y="8825"/>
                </a:cubicBezTo>
                <a:lnTo>
                  <a:pt x="900" y="8825"/>
                </a:lnTo>
                <a:cubicBezTo>
                  <a:pt x="403" y="8825"/>
                  <a:pt x="0" y="8422"/>
                  <a:pt x="0" y="7925"/>
                </a:cubicBezTo>
                <a:lnTo>
                  <a:pt x="0" y="900"/>
                </a:lnTo>
                <a:cubicBezTo>
                  <a:pt x="0" y="402"/>
                  <a:pt x="403" y="0"/>
                  <a:pt x="900" y="0"/>
                </a:cubicBezTo>
                <a:close/>
                <a:moveTo>
                  <a:pt x="10300" y="8025"/>
                </a:moveTo>
                <a:cubicBezTo>
                  <a:pt x="10355" y="8025"/>
                  <a:pt x="10400" y="7980"/>
                  <a:pt x="10400" y="7925"/>
                </a:cubicBezTo>
                <a:lnTo>
                  <a:pt x="10400" y="900"/>
                </a:lnTo>
                <a:cubicBezTo>
                  <a:pt x="10400" y="844"/>
                  <a:pt x="10355" y="800"/>
                  <a:pt x="10300" y="800"/>
                </a:cubicBezTo>
                <a:lnTo>
                  <a:pt x="900" y="800"/>
                </a:lnTo>
                <a:cubicBezTo>
                  <a:pt x="845" y="800"/>
                  <a:pt x="800" y="844"/>
                  <a:pt x="800" y="900"/>
                </a:cubicBezTo>
                <a:lnTo>
                  <a:pt x="800" y="7925"/>
                </a:lnTo>
                <a:cubicBezTo>
                  <a:pt x="800" y="7980"/>
                  <a:pt x="845" y="8025"/>
                  <a:pt x="900" y="8025"/>
                </a:cubicBezTo>
                <a:lnTo>
                  <a:pt x="10300" y="80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72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5">
            <a:extLst>
              <a:ext uri="{FF2B5EF4-FFF2-40B4-BE49-F238E27FC236}">
                <a16:creationId xmlns:a16="http://schemas.microsoft.com/office/drawing/2014/main" id="{3B5B8A30-36FB-E50F-5F4F-1A39CC912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" b="16750"/>
          <a:stretch/>
        </p:blipFill>
        <p:spPr bwMode="auto">
          <a:xfrm>
            <a:off x="1827611" y="961137"/>
            <a:ext cx="7316389" cy="340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950A3F-295F-6945-D4FA-6D0A68DA6EDE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7AA8776-4DB7-9868-39C0-FA3E3DB6BA15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168CDF2-0630-D02F-4BA8-C0622BF03D2E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4857448-9051-01FE-D5C2-DB56964E8EC7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8771D23-B212-E110-BA2F-EDC099272746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FE901B4-96F0-9FDC-DC3C-7FE91031270D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238115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79CCA1-595F-A360-243C-9D1CBB084678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42074EBC-AC6E-0141-4686-C641F71D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Oval 3">
              <a:extLst>
                <a:ext uri="{FF2B5EF4-FFF2-40B4-BE49-F238E27FC236}">
                  <a16:creationId xmlns:a16="http://schemas.microsoft.com/office/drawing/2014/main" id="{05901AD4-86DC-D992-EF30-6448231C5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4">
              <a:extLst>
                <a:ext uri="{FF2B5EF4-FFF2-40B4-BE49-F238E27FC236}">
                  <a16:creationId xmlns:a16="http://schemas.microsoft.com/office/drawing/2014/main" id="{7D76C318-5D2F-9149-7BBA-500B6764C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5">
              <a:extLst>
                <a:ext uri="{FF2B5EF4-FFF2-40B4-BE49-F238E27FC236}">
                  <a16:creationId xmlns:a16="http://schemas.microsoft.com/office/drawing/2014/main" id="{91991C08-2F1C-47D4-0469-0F69F3FE8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4" name="Rectangle 39">
              <a:extLst>
                <a:ext uri="{FF2B5EF4-FFF2-40B4-BE49-F238E27FC236}">
                  <a16:creationId xmlns:a16="http://schemas.microsoft.com/office/drawing/2014/main" id="{9C14AC79-BE76-8138-D0D2-0647B046D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Group Task</a:t>
              </a:r>
            </a:p>
          </p:txBody>
        </p:sp>
      </p:grpSp>
      <p:sp>
        <p:nvSpPr>
          <p:cNvPr id="55" name="Rectangle 22">
            <a:extLst>
              <a:ext uri="{FF2B5EF4-FFF2-40B4-BE49-F238E27FC236}">
                <a16:creationId xmlns:a16="http://schemas.microsoft.com/office/drawing/2014/main" id="{9B65D921-9CC6-8F17-F3AE-DDAA9D213E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4625" y="965533"/>
            <a:ext cx="7215854" cy="3403639"/>
          </a:xfrm>
          <a:prstGeom prst="rect">
            <a:avLst/>
          </a:prstGeom>
          <a:solidFill>
            <a:srgbClr val="26313E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81" name="Freeform 23">
            <a:extLst>
              <a:ext uri="{FF2B5EF4-FFF2-40B4-BE49-F238E27FC236}">
                <a16:creationId xmlns:a16="http://schemas.microsoft.com/office/drawing/2014/main" id="{59461E61-8F4E-2785-276C-AEF9AA0A90AA}"/>
              </a:ext>
            </a:extLst>
          </p:cNvPr>
          <p:cNvSpPr>
            <a:spLocks noEditPoints="1"/>
          </p:cNvSpPr>
          <p:nvPr/>
        </p:nvSpPr>
        <p:spPr bwMode="auto">
          <a:xfrm>
            <a:off x="2414681" y="2043863"/>
            <a:ext cx="282689" cy="367189"/>
          </a:xfrm>
          <a:custGeom>
            <a:avLst/>
            <a:gdLst>
              <a:gd name="T0" fmla="*/ 72 w 110"/>
              <a:gd name="T1" fmla="*/ 73 h 123"/>
              <a:gd name="T2" fmla="*/ 79 w 110"/>
              <a:gd name="T3" fmla="*/ 75 h 123"/>
              <a:gd name="T4" fmla="*/ 86 w 110"/>
              <a:gd name="T5" fmla="*/ 73 h 123"/>
              <a:gd name="T6" fmla="*/ 92 w 110"/>
              <a:gd name="T7" fmla="*/ 69 h 123"/>
              <a:gd name="T8" fmla="*/ 96 w 110"/>
              <a:gd name="T9" fmla="*/ 64 h 123"/>
              <a:gd name="T10" fmla="*/ 96 w 110"/>
              <a:gd name="T11" fmla="*/ 50 h 123"/>
              <a:gd name="T12" fmla="*/ 95 w 110"/>
              <a:gd name="T13" fmla="*/ 48 h 123"/>
              <a:gd name="T14" fmla="*/ 108 w 110"/>
              <a:gd name="T15" fmla="*/ 28 h 123"/>
              <a:gd name="T16" fmla="*/ 89 w 110"/>
              <a:gd name="T17" fmla="*/ 24 h 123"/>
              <a:gd name="T18" fmla="*/ 74 w 110"/>
              <a:gd name="T19" fmla="*/ 21 h 123"/>
              <a:gd name="T20" fmla="*/ 55 w 110"/>
              <a:gd name="T21" fmla="*/ 2 h 123"/>
              <a:gd name="T22" fmla="*/ 48 w 110"/>
              <a:gd name="T23" fmla="*/ 2 h 123"/>
              <a:gd name="T24" fmla="*/ 36 w 110"/>
              <a:gd name="T25" fmla="*/ 14 h 123"/>
              <a:gd name="T26" fmla="*/ 24 w 110"/>
              <a:gd name="T27" fmla="*/ 32 h 123"/>
              <a:gd name="T28" fmla="*/ 13 w 110"/>
              <a:gd name="T29" fmla="*/ 57 h 123"/>
              <a:gd name="T30" fmla="*/ 10 w 110"/>
              <a:gd name="T31" fmla="*/ 57 h 123"/>
              <a:gd name="T32" fmla="*/ 0 w 110"/>
              <a:gd name="T33" fmla="*/ 66 h 123"/>
              <a:gd name="T34" fmla="*/ 10 w 110"/>
              <a:gd name="T35" fmla="*/ 76 h 123"/>
              <a:gd name="T36" fmla="*/ 13 w 110"/>
              <a:gd name="T37" fmla="*/ 76 h 123"/>
              <a:gd name="T38" fmla="*/ 37 w 110"/>
              <a:gd name="T39" fmla="*/ 104 h 123"/>
              <a:gd name="T40" fmla="*/ 22 w 110"/>
              <a:gd name="T41" fmla="*/ 122 h 123"/>
              <a:gd name="T42" fmla="*/ 25 w 110"/>
              <a:gd name="T43" fmla="*/ 123 h 123"/>
              <a:gd name="T44" fmla="*/ 89 w 110"/>
              <a:gd name="T45" fmla="*/ 123 h 123"/>
              <a:gd name="T46" fmla="*/ 89 w 110"/>
              <a:gd name="T47" fmla="*/ 123 h 123"/>
              <a:gd name="T48" fmla="*/ 92 w 110"/>
              <a:gd name="T49" fmla="*/ 116 h 123"/>
              <a:gd name="T50" fmla="*/ 57 w 110"/>
              <a:gd name="T51" fmla="*/ 100 h 123"/>
              <a:gd name="T52" fmla="*/ 19 w 110"/>
              <a:gd name="T53" fmla="*/ 69 h 123"/>
              <a:gd name="T54" fmla="*/ 20 w 110"/>
              <a:gd name="T55" fmla="*/ 66 h 123"/>
              <a:gd name="T56" fmla="*/ 19 w 110"/>
              <a:gd name="T57" fmla="*/ 64 h 123"/>
              <a:gd name="T58" fmla="*/ 43 w 110"/>
              <a:gd name="T59" fmla="*/ 51 h 123"/>
              <a:gd name="T60" fmla="*/ 49 w 110"/>
              <a:gd name="T61" fmla="*/ 83 h 123"/>
              <a:gd name="T62" fmla="*/ 57 w 110"/>
              <a:gd name="T63" fmla="*/ 86 h 123"/>
              <a:gd name="T64" fmla="*/ 66 w 110"/>
              <a:gd name="T65" fmla="*/ 26 h 123"/>
              <a:gd name="T66" fmla="*/ 49 w 110"/>
              <a:gd name="T67" fmla="*/ 44 h 123"/>
              <a:gd name="T68" fmla="*/ 41 w 110"/>
              <a:gd name="T69" fmla="*/ 36 h 123"/>
              <a:gd name="T70" fmla="*/ 41 w 110"/>
              <a:gd name="T71" fmla="*/ 36 h 123"/>
              <a:gd name="T72" fmla="*/ 34 w 110"/>
              <a:gd name="T73" fmla="*/ 29 h 123"/>
              <a:gd name="T74" fmla="*/ 43 w 110"/>
              <a:gd name="T75" fmla="*/ 20 h 123"/>
              <a:gd name="T76" fmla="*/ 58 w 110"/>
              <a:gd name="T77" fmla="*/ 18 h 123"/>
              <a:gd name="T78" fmla="*/ 52 w 110"/>
              <a:gd name="T79" fmla="*/ 48 h 123"/>
              <a:gd name="T80" fmla="*/ 71 w 110"/>
              <a:gd name="T81" fmla="*/ 30 h 123"/>
              <a:gd name="T82" fmla="*/ 87 w 110"/>
              <a:gd name="T83" fmla="*/ 33 h 123"/>
              <a:gd name="T84" fmla="*/ 76 w 110"/>
              <a:gd name="T85" fmla="*/ 54 h 123"/>
              <a:gd name="T86" fmla="*/ 55 w 110"/>
              <a:gd name="T87" fmla="*/ 65 h 123"/>
              <a:gd name="T88" fmla="*/ 33 w 110"/>
              <a:gd name="T89" fmla="*/ 118 h 123"/>
              <a:gd name="T90" fmla="*/ 41 w 110"/>
              <a:gd name="T91" fmla="*/ 112 h 123"/>
              <a:gd name="T92" fmla="*/ 72 w 110"/>
              <a:gd name="T93" fmla="*/ 112 h 123"/>
              <a:gd name="T94" fmla="*/ 33 w 110"/>
              <a:gd name="T95" fmla="*/ 118 h 123"/>
              <a:gd name="T96" fmla="*/ 75 w 110"/>
              <a:gd name="T97" fmla="*/ 68 h 123"/>
              <a:gd name="T98" fmla="*/ 91 w 110"/>
              <a:gd name="T99" fmla="*/ 52 h 123"/>
              <a:gd name="T100" fmla="*/ 91 w 110"/>
              <a:gd name="T101" fmla="*/ 61 h 123"/>
              <a:gd name="T102" fmla="*/ 88 w 110"/>
              <a:gd name="T103" fmla="*/ 65 h 123"/>
              <a:gd name="T104" fmla="*/ 84 w 110"/>
              <a:gd name="T105" fmla="*/ 68 h 123"/>
              <a:gd name="T106" fmla="*/ 75 w 110"/>
              <a:gd name="T107" fmla="*/ 68 h 123"/>
              <a:gd name="T108" fmla="*/ 7 w 110"/>
              <a:gd name="T109" fmla="*/ 64 h 123"/>
              <a:gd name="T110" fmla="*/ 10 w 110"/>
              <a:gd name="T111" fmla="*/ 62 h 123"/>
              <a:gd name="T112" fmla="*/ 14 w 110"/>
              <a:gd name="T113" fmla="*/ 66 h 123"/>
              <a:gd name="T114" fmla="*/ 10 w 110"/>
              <a:gd name="T115" fmla="*/ 70 h 123"/>
              <a:gd name="T116" fmla="*/ 6 w 110"/>
              <a:gd name="T117" fmla="*/ 6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0" h="123">
                <a:moveTo>
                  <a:pt x="70" y="72"/>
                </a:moveTo>
                <a:cubicBezTo>
                  <a:pt x="71" y="73"/>
                  <a:pt x="72" y="73"/>
                  <a:pt x="72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5" y="74"/>
                  <a:pt x="77" y="75"/>
                  <a:pt x="79" y="75"/>
                </a:cubicBezTo>
                <a:cubicBezTo>
                  <a:pt x="82" y="75"/>
                  <a:pt x="84" y="74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88" y="72"/>
                  <a:pt x="90" y="71"/>
                  <a:pt x="92" y="69"/>
                </a:cubicBezTo>
                <a:cubicBezTo>
                  <a:pt x="92" y="69"/>
                  <a:pt x="92" y="69"/>
                  <a:pt x="92" y="69"/>
                </a:cubicBezTo>
                <a:cubicBezTo>
                  <a:pt x="94" y="68"/>
                  <a:pt x="95" y="66"/>
                  <a:pt x="96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7" y="61"/>
                  <a:pt x="97" y="59"/>
                  <a:pt x="97" y="57"/>
                </a:cubicBezTo>
                <a:cubicBezTo>
                  <a:pt x="97" y="55"/>
                  <a:pt x="97" y="52"/>
                  <a:pt x="96" y="50"/>
                </a:cubicBezTo>
                <a:cubicBezTo>
                  <a:pt x="96" y="50"/>
                  <a:pt x="96" y="50"/>
                  <a:pt x="96" y="50"/>
                </a:cubicBezTo>
                <a:cubicBezTo>
                  <a:pt x="95" y="49"/>
                  <a:pt x="95" y="49"/>
                  <a:pt x="95" y="48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10" y="33"/>
                  <a:pt x="110" y="30"/>
                  <a:pt x="108" y="28"/>
                </a:cubicBezTo>
                <a:cubicBezTo>
                  <a:pt x="107" y="27"/>
                  <a:pt x="106" y="27"/>
                  <a:pt x="105" y="27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3"/>
                  <a:pt x="89" y="23"/>
                  <a:pt x="89" y="23"/>
                </a:cubicBezTo>
                <a:cubicBezTo>
                  <a:pt x="74" y="21"/>
                  <a:pt x="74" y="21"/>
                  <a:pt x="74" y="21"/>
                </a:cubicBezTo>
                <a:cubicBezTo>
                  <a:pt x="65" y="12"/>
                  <a:pt x="65" y="12"/>
                  <a:pt x="65" y="12"/>
                </a:cubicBezTo>
                <a:cubicBezTo>
                  <a:pt x="55" y="2"/>
                  <a:pt x="55" y="2"/>
                  <a:pt x="55" y="2"/>
                </a:cubicBezTo>
                <a:cubicBezTo>
                  <a:pt x="53" y="0"/>
                  <a:pt x="50" y="0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24" y="26"/>
                  <a:pt x="24" y="26"/>
                  <a:pt x="24" y="26"/>
                </a:cubicBezTo>
                <a:cubicBezTo>
                  <a:pt x="22" y="27"/>
                  <a:pt x="22" y="30"/>
                  <a:pt x="24" y="32"/>
                </a:cubicBezTo>
                <a:cubicBezTo>
                  <a:pt x="31" y="39"/>
                  <a:pt x="31" y="39"/>
                  <a:pt x="31" y="39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7"/>
                  <a:pt x="11" y="57"/>
                  <a:pt x="10" y="57"/>
                </a:cubicBezTo>
                <a:cubicBezTo>
                  <a:pt x="7" y="57"/>
                  <a:pt x="5" y="58"/>
                  <a:pt x="3" y="60"/>
                </a:cubicBezTo>
                <a:cubicBezTo>
                  <a:pt x="1" y="61"/>
                  <a:pt x="0" y="64"/>
                  <a:pt x="0" y="66"/>
                </a:cubicBezTo>
                <a:cubicBezTo>
                  <a:pt x="0" y="69"/>
                  <a:pt x="1" y="72"/>
                  <a:pt x="3" y="73"/>
                </a:cubicBezTo>
                <a:cubicBezTo>
                  <a:pt x="5" y="75"/>
                  <a:pt x="7" y="76"/>
                  <a:pt x="10" y="76"/>
                </a:cubicBezTo>
                <a:cubicBezTo>
                  <a:pt x="11" y="76"/>
                  <a:pt x="12" y="76"/>
                  <a:pt x="13" y="76"/>
                </a:cubicBezTo>
                <a:cubicBezTo>
                  <a:pt x="13" y="76"/>
                  <a:pt x="13" y="76"/>
                  <a:pt x="13" y="76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39" y="103"/>
                  <a:pt x="38" y="104"/>
                  <a:pt x="37" y="104"/>
                </a:cubicBezTo>
                <a:cubicBezTo>
                  <a:pt x="31" y="107"/>
                  <a:pt x="26" y="111"/>
                  <a:pt x="21" y="116"/>
                </a:cubicBezTo>
                <a:cubicBezTo>
                  <a:pt x="19" y="117"/>
                  <a:pt x="20" y="120"/>
                  <a:pt x="22" y="122"/>
                </a:cubicBezTo>
                <a:cubicBezTo>
                  <a:pt x="22" y="123"/>
                  <a:pt x="24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90" y="123"/>
                  <a:pt x="91" y="123"/>
                  <a:pt x="92" y="122"/>
                </a:cubicBezTo>
                <a:cubicBezTo>
                  <a:pt x="94" y="120"/>
                  <a:pt x="94" y="117"/>
                  <a:pt x="92" y="116"/>
                </a:cubicBezTo>
                <a:cubicBezTo>
                  <a:pt x="88" y="111"/>
                  <a:pt x="82" y="107"/>
                  <a:pt x="76" y="104"/>
                </a:cubicBezTo>
                <a:cubicBezTo>
                  <a:pt x="70" y="101"/>
                  <a:pt x="64" y="100"/>
                  <a:pt x="57" y="100"/>
                </a:cubicBezTo>
                <a:cubicBezTo>
                  <a:pt x="55" y="100"/>
                  <a:pt x="52" y="100"/>
                  <a:pt x="50" y="10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8"/>
                  <a:pt x="20" y="67"/>
                  <a:pt x="20" y="66"/>
                </a:cubicBezTo>
                <a:cubicBezTo>
                  <a:pt x="20" y="65"/>
                  <a:pt x="19" y="65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7" y="46"/>
                  <a:pt x="37" y="46"/>
                  <a:pt x="37" y="46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66"/>
                  <a:pt x="46" y="66"/>
                  <a:pt x="46" y="66"/>
                </a:cubicBezTo>
                <a:cubicBezTo>
                  <a:pt x="49" y="83"/>
                  <a:pt x="49" y="83"/>
                  <a:pt x="49" y="83"/>
                </a:cubicBezTo>
                <a:cubicBezTo>
                  <a:pt x="50" y="86"/>
                  <a:pt x="52" y="87"/>
                  <a:pt x="55" y="87"/>
                </a:cubicBezTo>
                <a:cubicBezTo>
                  <a:pt x="56" y="87"/>
                  <a:pt x="57" y="86"/>
                  <a:pt x="57" y="86"/>
                </a:cubicBezTo>
                <a:cubicBezTo>
                  <a:pt x="70" y="72"/>
                  <a:pt x="70" y="72"/>
                  <a:pt x="70" y="72"/>
                </a:cubicBezTo>
                <a:close/>
                <a:moveTo>
                  <a:pt x="66" y="26"/>
                </a:moveTo>
                <a:cubicBezTo>
                  <a:pt x="66" y="26"/>
                  <a:pt x="66" y="26"/>
                  <a:pt x="66" y="26"/>
                </a:cubicBezTo>
                <a:cubicBezTo>
                  <a:pt x="49" y="44"/>
                  <a:pt x="49" y="44"/>
                  <a:pt x="49" y="44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5"/>
                  <a:pt x="41" y="35"/>
                  <a:pt x="41" y="35"/>
                </a:cubicBezTo>
                <a:cubicBezTo>
                  <a:pt x="34" y="29"/>
                  <a:pt x="34" y="29"/>
                  <a:pt x="34" y="29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0"/>
                  <a:pt x="43" y="20"/>
                  <a:pt x="43" y="20"/>
                </a:cubicBezTo>
                <a:cubicBezTo>
                  <a:pt x="51" y="12"/>
                  <a:pt x="51" y="12"/>
                  <a:pt x="51" y="12"/>
                </a:cubicBezTo>
                <a:cubicBezTo>
                  <a:pt x="58" y="18"/>
                  <a:pt x="58" y="18"/>
                  <a:pt x="58" y="18"/>
                </a:cubicBezTo>
                <a:cubicBezTo>
                  <a:pt x="66" y="26"/>
                  <a:pt x="66" y="26"/>
                  <a:pt x="66" y="26"/>
                </a:cubicBezTo>
                <a:close/>
                <a:moveTo>
                  <a:pt x="52" y="48"/>
                </a:moveTo>
                <a:cubicBezTo>
                  <a:pt x="52" y="48"/>
                  <a:pt x="52" y="48"/>
                  <a:pt x="52" y="48"/>
                </a:cubicBezTo>
                <a:cubicBezTo>
                  <a:pt x="71" y="30"/>
                  <a:pt x="71" y="30"/>
                  <a:pt x="71" y="30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33"/>
                  <a:pt x="87" y="33"/>
                  <a:pt x="87" y="33"/>
                </a:cubicBezTo>
                <a:cubicBezTo>
                  <a:pt x="95" y="34"/>
                  <a:pt x="95" y="34"/>
                  <a:pt x="95" y="34"/>
                </a:cubicBezTo>
                <a:cubicBezTo>
                  <a:pt x="76" y="54"/>
                  <a:pt x="76" y="54"/>
                  <a:pt x="76" y="54"/>
                </a:cubicBezTo>
                <a:cubicBezTo>
                  <a:pt x="57" y="73"/>
                  <a:pt x="57" y="73"/>
                  <a:pt x="57" y="73"/>
                </a:cubicBezTo>
                <a:cubicBezTo>
                  <a:pt x="55" y="65"/>
                  <a:pt x="55" y="65"/>
                  <a:pt x="55" y="65"/>
                </a:cubicBezTo>
                <a:cubicBezTo>
                  <a:pt x="52" y="48"/>
                  <a:pt x="52" y="48"/>
                  <a:pt x="52" y="48"/>
                </a:cubicBezTo>
                <a:close/>
                <a:moveTo>
                  <a:pt x="33" y="118"/>
                </a:moveTo>
                <a:cubicBezTo>
                  <a:pt x="33" y="118"/>
                  <a:pt x="33" y="118"/>
                  <a:pt x="33" y="118"/>
                </a:cubicBezTo>
                <a:cubicBezTo>
                  <a:pt x="35" y="116"/>
                  <a:pt x="38" y="114"/>
                  <a:pt x="41" y="112"/>
                </a:cubicBezTo>
                <a:cubicBezTo>
                  <a:pt x="46" y="110"/>
                  <a:pt x="51" y="109"/>
                  <a:pt x="57" y="109"/>
                </a:cubicBezTo>
                <a:cubicBezTo>
                  <a:pt x="62" y="109"/>
                  <a:pt x="68" y="110"/>
                  <a:pt x="72" y="112"/>
                </a:cubicBezTo>
                <a:cubicBezTo>
                  <a:pt x="76" y="114"/>
                  <a:pt x="78" y="116"/>
                  <a:pt x="81" y="118"/>
                </a:cubicBezTo>
                <a:cubicBezTo>
                  <a:pt x="33" y="118"/>
                  <a:pt x="33" y="118"/>
                  <a:pt x="33" y="118"/>
                </a:cubicBezTo>
                <a:close/>
                <a:moveTo>
                  <a:pt x="75" y="68"/>
                </a:moveTo>
                <a:cubicBezTo>
                  <a:pt x="75" y="68"/>
                  <a:pt x="75" y="68"/>
                  <a:pt x="75" y="68"/>
                </a:cubicBezTo>
                <a:cubicBezTo>
                  <a:pt x="83" y="60"/>
                  <a:pt x="83" y="60"/>
                  <a:pt x="83" y="60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54"/>
                  <a:pt x="92" y="55"/>
                  <a:pt x="92" y="57"/>
                </a:cubicBezTo>
                <a:cubicBezTo>
                  <a:pt x="92" y="58"/>
                  <a:pt x="91" y="60"/>
                  <a:pt x="91" y="61"/>
                </a:cubicBezTo>
                <a:cubicBezTo>
                  <a:pt x="91" y="62"/>
                  <a:pt x="91" y="62"/>
                  <a:pt x="91" y="62"/>
                </a:cubicBezTo>
                <a:cubicBezTo>
                  <a:pt x="90" y="63"/>
                  <a:pt x="89" y="64"/>
                  <a:pt x="88" y="65"/>
                </a:cubicBezTo>
                <a:cubicBezTo>
                  <a:pt x="87" y="67"/>
                  <a:pt x="85" y="68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2" y="69"/>
                  <a:pt x="81" y="69"/>
                  <a:pt x="79" y="69"/>
                </a:cubicBezTo>
                <a:cubicBezTo>
                  <a:pt x="78" y="69"/>
                  <a:pt x="76" y="69"/>
                  <a:pt x="75" y="68"/>
                </a:cubicBezTo>
                <a:cubicBezTo>
                  <a:pt x="75" y="68"/>
                  <a:pt x="75" y="68"/>
                  <a:pt x="75" y="68"/>
                </a:cubicBezTo>
                <a:close/>
                <a:moveTo>
                  <a:pt x="7" y="64"/>
                </a:moveTo>
                <a:cubicBezTo>
                  <a:pt x="7" y="64"/>
                  <a:pt x="7" y="64"/>
                  <a:pt x="7" y="64"/>
                </a:cubicBezTo>
                <a:cubicBezTo>
                  <a:pt x="8" y="63"/>
                  <a:pt x="9" y="62"/>
                  <a:pt x="10" y="62"/>
                </a:cubicBezTo>
                <a:cubicBezTo>
                  <a:pt x="11" y="62"/>
                  <a:pt x="12" y="63"/>
                  <a:pt x="13" y="64"/>
                </a:cubicBezTo>
                <a:cubicBezTo>
                  <a:pt x="13" y="64"/>
                  <a:pt x="14" y="65"/>
                  <a:pt x="14" y="66"/>
                </a:cubicBezTo>
                <a:cubicBezTo>
                  <a:pt x="14" y="68"/>
                  <a:pt x="13" y="69"/>
                  <a:pt x="13" y="69"/>
                </a:cubicBezTo>
                <a:cubicBezTo>
                  <a:pt x="12" y="70"/>
                  <a:pt x="11" y="70"/>
                  <a:pt x="10" y="70"/>
                </a:cubicBezTo>
                <a:cubicBezTo>
                  <a:pt x="9" y="70"/>
                  <a:pt x="8" y="70"/>
                  <a:pt x="7" y="69"/>
                </a:cubicBezTo>
                <a:cubicBezTo>
                  <a:pt x="6" y="69"/>
                  <a:pt x="6" y="68"/>
                  <a:pt x="6" y="66"/>
                </a:cubicBezTo>
                <a:cubicBezTo>
                  <a:pt x="6" y="65"/>
                  <a:pt x="6" y="64"/>
                  <a:pt x="7" y="64"/>
                </a:cubicBez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Freeform 24">
            <a:extLst>
              <a:ext uri="{FF2B5EF4-FFF2-40B4-BE49-F238E27FC236}">
                <a16:creationId xmlns:a16="http://schemas.microsoft.com/office/drawing/2014/main" id="{41582B82-5AAA-1315-3989-113AB575964E}"/>
              </a:ext>
            </a:extLst>
          </p:cNvPr>
          <p:cNvSpPr>
            <a:spLocks noEditPoints="1"/>
          </p:cNvSpPr>
          <p:nvPr/>
        </p:nvSpPr>
        <p:spPr bwMode="auto">
          <a:xfrm>
            <a:off x="5364615" y="2060690"/>
            <a:ext cx="314746" cy="333190"/>
          </a:xfrm>
          <a:custGeom>
            <a:avLst/>
            <a:gdLst>
              <a:gd name="T0" fmla="*/ 80 w 123"/>
              <a:gd name="T1" fmla="*/ 76 h 112"/>
              <a:gd name="T2" fmla="*/ 81 w 123"/>
              <a:gd name="T3" fmla="*/ 68 h 112"/>
              <a:gd name="T4" fmla="*/ 77 w 123"/>
              <a:gd name="T5" fmla="*/ 52 h 112"/>
              <a:gd name="T6" fmla="*/ 62 w 123"/>
              <a:gd name="T7" fmla="*/ 45 h 112"/>
              <a:gd name="T8" fmla="*/ 81 w 123"/>
              <a:gd name="T9" fmla="*/ 48 h 112"/>
              <a:gd name="T10" fmla="*/ 86 w 123"/>
              <a:gd name="T11" fmla="*/ 69 h 112"/>
              <a:gd name="T12" fmla="*/ 61 w 123"/>
              <a:gd name="T13" fmla="*/ 0 h 112"/>
              <a:gd name="T14" fmla="*/ 70 w 123"/>
              <a:gd name="T15" fmla="*/ 3 h 112"/>
              <a:gd name="T16" fmla="*/ 72 w 123"/>
              <a:gd name="T17" fmla="*/ 19 h 112"/>
              <a:gd name="T18" fmla="*/ 123 w 123"/>
              <a:gd name="T19" fmla="*/ 24 h 112"/>
              <a:gd name="T20" fmla="*/ 115 w 123"/>
              <a:gd name="T21" fmla="*/ 28 h 112"/>
              <a:gd name="T22" fmla="*/ 118 w 123"/>
              <a:gd name="T23" fmla="*/ 102 h 112"/>
              <a:gd name="T24" fmla="*/ 118 w 123"/>
              <a:gd name="T25" fmla="*/ 112 h 112"/>
              <a:gd name="T26" fmla="*/ 0 w 123"/>
              <a:gd name="T27" fmla="*/ 107 h 112"/>
              <a:gd name="T28" fmla="*/ 8 w 123"/>
              <a:gd name="T29" fmla="*/ 102 h 112"/>
              <a:gd name="T30" fmla="*/ 5 w 123"/>
              <a:gd name="T31" fmla="*/ 28 h 112"/>
              <a:gd name="T32" fmla="*/ 5 w 123"/>
              <a:gd name="T33" fmla="*/ 19 h 112"/>
              <a:gd name="T34" fmla="*/ 49 w 123"/>
              <a:gd name="T35" fmla="*/ 12 h 112"/>
              <a:gd name="T36" fmla="*/ 61 w 123"/>
              <a:gd name="T37" fmla="*/ 0 h 112"/>
              <a:gd name="T38" fmla="*/ 66 w 123"/>
              <a:gd name="T39" fmla="*/ 7 h 112"/>
              <a:gd name="T40" fmla="*/ 57 w 123"/>
              <a:gd name="T41" fmla="*/ 7 h 112"/>
              <a:gd name="T42" fmla="*/ 57 w 123"/>
              <a:gd name="T43" fmla="*/ 17 h 112"/>
              <a:gd name="T44" fmla="*/ 61 w 123"/>
              <a:gd name="T45" fmla="*/ 19 h 112"/>
              <a:gd name="T46" fmla="*/ 66 w 123"/>
              <a:gd name="T47" fmla="*/ 17 h 112"/>
              <a:gd name="T48" fmla="*/ 66 w 123"/>
              <a:gd name="T49" fmla="*/ 7 h 112"/>
              <a:gd name="T50" fmla="*/ 14 w 123"/>
              <a:gd name="T51" fmla="*/ 28 h 112"/>
              <a:gd name="T52" fmla="*/ 109 w 123"/>
              <a:gd name="T53" fmla="*/ 102 h 112"/>
              <a:gd name="T54" fmla="*/ 14 w 123"/>
              <a:gd name="T55" fmla="*/ 28 h 112"/>
              <a:gd name="T56" fmla="*/ 60 w 123"/>
              <a:gd name="T57" fmla="*/ 66 h 112"/>
              <a:gd name="T58" fmla="*/ 77 w 123"/>
              <a:gd name="T59" fmla="*/ 78 h 112"/>
              <a:gd name="T60" fmla="*/ 68 w 123"/>
              <a:gd name="T61" fmla="*/ 86 h 112"/>
              <a:gd name="T62" fmla="*/ 42 w 123"/>
              <a:gd name="T63" fmla="*/ 83 h 112"/>
              <a:gd name="T64" fmla="*/ 42 w 123"/>
              <a:gd name="T65" fmla="*/ 52 h 112"/>
              <a:gd name="T66" fmla="*/ 60 w 123"/>
              <a:gd name="T67" fmla="*/ 48 h 112"/>
              <a:gd name="T68" fmla="*/ 60 w 123"/>
              <a:gd name="T69" fmla="*/ 66 h 112"/>
              <a:gd name="T70" fmla="*/ 70 w 123"/>
              <a:gd name="T71" fmla="*/ 78 h 112"/>
              <a:gd name="T72" fmla="*/ 55 w 123"/>
              <a:gd name="T73" fmla="*/ 67 h 112"/>
              <a:gd name="T74" fmla="*/ 46 w 123"/>
              <a:gd name="T75" fmla="*/ 56 h 112"/>
              <a:gd name="T76" fmla="*/ 46 w 123"/>
              <a:gd name="T77" fmla="*/ 79 h 112"/>
              <a:gd name="T78" fmla="*/ 66 w 123"/>
              <a:gd name="T79" fmla="*/ 81 h 112"/>
              <a:gd name="T80" fmla="*/ 70 w 123"/>
              <a:gd name="T81" fmla="*/ 7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3" h="112">
                <a:moveTo>
                  <a:pt x="84" y="74"/>
                </a:moveTo>
                <a:cubicBezTo>
                  <a:pt x="83" y="76"/>
                  <a:pt x="82" y="76"/>
                  <a:pt x="80" y="76"/>
                </a:cubicBezTo>
                <a:cubicBezTo>
                  <a:pt x="79" y="75"/>
                  <a:pt x="78" y="73"/>
                  <a:pt x="79" y="72"/>
                </a:cubicBezTo>
                <a:cubicBezTo>
                  <a:pt x="80" y="70"/>
                  <a:pt x="80" y="69"/>
                  <a:pt x="81" y="68"/>
                </a:cubicBezTo>
                <a:cubicBezTo>
                  <a:pt x="81" y="66"/>
                  <a:pt x="81" y="65"/>
                  <a:pt x="81" y="64"/>
                </a:cubicBezTo>
                <a:cubicBezTo>
                  <a:pt x="81" y="59"/>
                  <a:pt x="80" y="55"/>
                  <a:pt x="77" y="52"/>
                </a:cubicBezTo>
                <a:cubicBezTo>
                  <a:pt x="74" y="49"/>
                  <a:pt x="70" y="47"/>
                  <a:pt x="65" y="47"/>
                </a:cubicBezTo>
                <a:cubicBezTo>
                  <a:pt x="64" y="47"/>
                  <a:pt x="62" y="46"/>
                  <a:pt x="62" y="45"/>
                </a:cubicBezTo>
                <a:cubicBezTo>
                  <a:pt x="62" y="43"/>
                  <a:pt x="64" y="42"/>
                  <a:pt x="65" y="42"/>
                </a:cubicBezTo>
                <a:cubicBezTo>
                  <a:pt x="71" y="42"/>
                  <a:pt x="77" y="44"/>
                  <a:pt x="81" y="48"/>
                </a:cubicBezTo>
                <a:cubicBezTo>
                  <a:pt x="85" y="52"/>
                  <a:pt x="87" y="58"/>
                  <a:pt x="87" y="64"/>
                </a:cubicBezTo>
                <a:cubicBezTo>
                  <a:pt x="87" y="65"/>
                  <a:pt x="87" y="67"/>
                  <a:pt x="86" y="69"/>
                </a:cubicBezTo>
                <a:cubicBezTo>
                  <a:pt x="86" y="71"/>
                  <a:pt x="85" y="73"/>
                  <a:pt x="84" y="74"/>
                </a:cubicBezTo>
                <a:close/>
                <a:moveTo>
                  <a:pt x="61" y="0"/>
                </a:moveTo>
                <a:cubicBezTo>
                  <a:pt x="61" y="0"/>
                  <a:pt x="61" y="0"/>
                  <a:pt x="61" y="0"/>
                </a:cubicBezTo>
                <a:cubicBezTo>
                  <a:pt x="65" y="0"/>
                  <a:pt x="68" y="1"/>
                  <a:pt x="70" y="3"/>
                </a:cubicBezTo>
                <a:cubicBezTo>
                  <a:pt x="72" y="6"/>
                  <a:pt x="74" y="9"/>
                  <a:pt x="74" y="12"/>
                </a:cubicBezTo>
                <a:cubicBezTo>
                  <a:pt x="74" y="15"/>
                  <a:pt x="73" y="17"/>
                  <a:pt x="72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1" y="19"/>
                  <a:pt x="123" y="21"/>
                  <a:pt x="123" y="24"/>
                </a:cubicBezTo>
                <a:cubicBezTo>
                  <a:pt x="123" y="26"/>
                  <a:pt x="121" y="28"/>
                  <a:pt x="118" y="28"/>
                </a:cubicBezTo>
                <a:cubicBezTo>
                  <a:pt x="115" y="28"/>
                  <a:pt x="115" y="28"/>
                  <a:pt x="115" y="28"/>
                </a:cubicBezTo>
                <a:cubicBezTo>
                  <a:pt x="115" y="102"/>
                  <a:pt x="115" y="102"/>
                  <a:pt x="115" y="102"/>
                </a:cubicBezTo>
                <a:cubicBezTo>
                  <a:pt x="118" y="102"/>
                  <a:pt x="118" y="102"/>
                  <a:pt x="118" y="102"/>
                </a:cubicBezTo>
                <a:cubicBezTo>
                  <a:pt x="121" y="102"/>
                  <a:pt x="123" y="105"/>
                  <a:pt x="123" y="107"/>
                </a:cubicBezTo>
                <a:cubicBezTo>
                  <a:pt x="123" y="110"/>
                  <a:pt x="121" y="112"/>
                  <a:pt x="118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2" y="112"/>
                  <a:pt x="0" y="110"/>
                  <a:pt x="0" y="107"/>
                </a:cubicBezTo>
                <a:cubicBezTo>
                  <a:pt x="0" y="105"/>
                  <a:pt x="2" y="102"/>
                  <a:pt x="5" y="102"/>
                </a:cubicBezTo>
                <a:cubicBezTo>
                  <a:pt x="8" y="102"/>
                  <a:pt x="8" y="102"/>
                  <a:pt x="8" y="102"/>
                </a:cubicBezTo>
                <a:cubicBezTo>
                  <a:pt x="8" y="28"/>
                  <a:pt x="8" y="28"/>
                  <a:pt x="8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26"/>
                  <a:pt x="0" y="24"/>
                </a:cubicBezTo>
                <a:cubicBezTo>
                  <a:pt x="0" y="21"/>
                  <a:pt x="2" y="19"/>
                  <a:pt x="5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0" y="17"/>
                  <a:pt x="49" y="15"/>
                  <a:pt x="49" y="12"/>
                </a:cubicBezTo>
                <a:cubicBezTo>
                  <a:pt x="49" y="9"/>
                  <a:pt x="50" y="6"/>
                  <a:pt x="53" y="3"/>
                </a:cubicBezTo>
                <a:cubicBezTo>
                  <a:pt x="55" y="1"/>
                  <a:pt x="58" y="0"/>
                  <a:pt x="61" y="0"/>
                </a:cubicBezTo>
                <a:close/>
                <a:moveTo>
                  <a:pt x="66" y="7"/>
                </a:moveTo>
                <a:cubicBezTo>
                  <a:pt x="66" y="7"/>
                  <a:pt x="66" y="7"/>
                  <a:pt x="66" y="7"/>
                </a:cubicBezTo>
                <a:cubicBezTo>
                  <a:pt x="65" y="6"/>
                  <a:pt x="63" y="6"/>
                  <a:pt x="61" y="6"/>
                </a:cubicBezTo>
                <a:cubicBezTo>
                  <a:pt x="60" y="6"/>
                  <a:pt x="58" y="6"/>
                  <a:pt x="57" y="7"/>
                </a:cubicBezTo>
                <a:cubicBezTo>
                  <a:pt x="55" y="9"/>
                  <a:pt x="55" y="10"/>
                  <a:pt x="55" y="12"/>
                </a:cubicBezTo>
                <a:cubicBezTo>
                  <a:pt x="55" y="14"/>
                  <a:pt x="55" y="16"/>
                  <a:pt x="57" y="17"/>
                </a:cubicBezTo>
                <a:cubicBezTo>
                  <a:pt x="58" y="18"/>
                  <a:pt x="59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3" y="19"/>
                  <a:pt x="65" y="18"/>
                  <a:pt x="66" y="17"/>
                </a:cubicBezTo>
                <a:cubicBezTo>
                  <a:pt x="67" y="16"/>
                  <a:pt x="68" y="14"/>
                  <a:pt x="68" y="12"/>
                </a:cubicBezTo>
                <a:cubicBezTo>
                  <a:pt x="68" y="10"/>
                  <a:pt x="67" y="9"/>
                  <a:pt x="66" y="7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09" y="102"/>
                  <a:pt x="109" y="102"/>
                  <a:pt x="109" y="102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4" y="28"/>
                  <a:pt x="14" y="28"/>
                  <a:pt x="14" y="28"/>
                </a:cubicBezTo>
                <a:close/>
                <a:moveTo>
                  <a:pt x="60" y="66"/>
                </a:moveTo>
                <a:cubicBezTo>
                  <a:pt x="60" y="66"/>
                  <a:pt x="60" y="66"/>
                  <a:pt x="60" y="66"/>
                </a:cubicBezTo>
                <a:cubicBezTo>
                  <a:pt x="75" y="74"/>
                  <a:pt x="75" y="74"/>
                  <a:pt x="75" y="74"/>
                </a:cubicBezTo>
                <a:cubicBezTo>
                  <a:pt x="77" y="75"/>
                  <a:pt x="77" y="77"/>
                  <a:pt x="77" y="78"/>
                </a:cubicBezTo>
                <a:cubicBezTo>
                  <a:pt x="75" y="82"/>
                  <a:pt x="72" y="84"/>
                  <a:pt x="69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5" y="88"/>
                  <a:pt x="61" y="89"/>
                  <a:pt x="58" y="89"/>
                </a:cubicBezTo>
                <a:cubicBezTo>
                  <a:pt x="52" y="89"/>
                  <a:pt x="46" y="87"/>
                  <a:pt x="42" y="83"/>
                </a:cubicBezTo>
                <a:cubicBezTo>
                  <a:pt x="38" y="79"/>
                  <a:pt x="36" y="73"/>
                  <a:pt x="36" y="67"/>
                </a:cubicBezTo>
                <a:cubicBezTo>
                  <a:pt x="36" y="61"/>
                  <a:pt x="38" y="56"/>
                  <a:pt x="42" y="52"/>
                </a:cubicBezTo>
                <a:cubicBezTo>
                  <a:pt x="46" y="48"/>
                  <a:pt x="52" y="45"/>
                  <a:pt x="58" y="45"/>
                </a:cubicBezTo>
                <a:cubicBezTo>
                  <a:pt x="59" y="45"/>
                  <a:pt x="60" y="47"/>
                  <a:pt x="60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66"/>
                  <a:pt x="60" y="66"/>
                  <a:pt x="60" y="66"/>
                </a:cubicBezTo>
                <a:close/>
                <a:moveTo>
                  <a:pt x="70" y="78"/>
                </a:moveTo>
                <a:cubicBezTo>
                  <a:pt x="70" y="78"/>
                  <a:pt x="70" y="78"/>
                  <a:pt x="70" y="78"/>
                </a:cubicBezTo>
                <a:cubicBezTo>
                  <a:pt x="56" y="70"/>
                  <a:pt x="56" y="70"/>
                  <a:pt x="56" y="70"/>
                </a:cubicBezTo>
                <a:cubicBezTo>
                  <a:pt x="55" y="70"/>
                  <a:pt x="55" y="68"/>
                  <a:pt x="55" y="67"/>
                </a:cubicBezTo>
                <a:cubicBezTo>
                  <a:pt x="55" y="51"/>
                  <a:pt x="55" y="51"/>
                  <a:pt x="55" y="51"/>
                </a:cubicBezTo>
                <a:cubicBezTo>
                  <a:pt x="51" y="52"/>
                  <a:pt x="48" y="54"/>
                  <a:pt x="46" y="56"/>
                </a:cubicBezTo>
                <a:cubicBezTo>
                  <a:pt x="43" y="59"/>
                  <a:pt x="41" y="63"/>
                  <a:pt x="41" y="67"/>
                </a:cubicBezTo>
                <a:cubicBezTo>
                  <a:pt x="41" y="72"/>
                  <a:pt x="43" y="76"/>
                  <a:pt x="46" y="79"/>
                </a:cubicBezTo>
                <a:cubicBezTo>
                  <a:pt x="49" y="82"/>
                  <a:pt x="53" y="84"/>
                  <a:pt x="58" y="84"/>
                </a:cubicBezTo>
                <a:cubicBezTo>
                  <a:pt x="60" y="84"/>
                  <a:pt x="63" y="83"/>
                  <a:pt x="66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7" y="80"/>
                  <a:pt x="69" y="79"/>
                  <a:pt x="70" y="78"/>
                </a:cubicBezTo>
                <a:close/>
              </a:path>
            </a:pathLst>
          </a:cu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83" name="Freeform 25">
            <a:extLst>
              <a:ext uri="{FF2B5EF4-FFF2-40B4-BE49-F238E27FC236}">
                <a16:creationId xmlns:a16="http://schemas.microsoft.com/office/drawing/2014/main" id="{3FA51AD9-689A-BC21-C6D3-F3ABBB802682}"/>
              </a:ext>
            </a:extLst>
          </p:cNvPr>
          <p:cNvSpPr>
            <a:spLocks noEditPoints="1"/>
          </p:cNvSpPr>
          <p:nvPr/>
        </p:nvSpPr>
        <p:spPr bwMode="auto">
          <a:xfrm>
            <a:off x="6778763" y="2091462"/>
            <a:ext cx="320575" cy="299191"/>
          </a:xfrm>
          <a:custGeom>
            <a:avLst/>
            <a:gdLst>
              <a:gd name="T0" fmla="*/ 38 w 124"/>
              <a:gd name="T1" fmla="*/ 26 h 100"/>
              <a:gd name="T2" fmla="*/ 65 w 124"/>
              <a:gd name="T3" fmla="*/ 32 h 100"/>
              <a:gd name="T4" fmla="*/ 27 w 124"/>
              <a:gd name="T5" fmla="*/ 2 h 100"/>
              <a:gd name="T6" fmla="*/ 39 w 124"/>
              <a:gd name="T7" fmla="*/ 0 h 100"/>
              <a:gd name="T8" fmla="*/ 43 w 124"/>
              <a:gd name="T9" fmla="*/ 2 h 100"/>
              <a:gd name="T10" fmla="*/ 55 w 124"/>
              <a:gd name="T11" fmla="*/ 0 h 100"/>
              <a:gd name="T12" fmla="*/ 59 w 124"/>
              <a:gd name="T13" fmla="*/ 2 h 100"/>
              <a:gd name="T14" fmla="*/ 71 w 124"/>
              <a:gd name="T15" fmla="*/ 0 h 100"/>
              <a:gd name="T16" fmla="*/ 75 w 124"/>
              <a:gd name="T17" fmla="*/ 2 h 100"/>
              <a:gd name="T18" fmla="*/ 87 w 124"/>
              <a:gd name="T19" fmla="*/ 0 h 100"/>
              <a:gd name="T20" fmla="*/ 91 w 124"/>
              <a:gd name="T21" fmla="*/ 2 h 100"/>
              <a:gd name="T22" fmla="*/ 103 w 124"/>
              <a:gd name="T23" fmla="*/ 0 h 100"/>
              <a:gd name="T24" fmla="*/ 107 w 124"/>
              <a:gd name="T25" fmla="*/ 2 h 100"/>
              <a:gd name="T26" fmla="*/ 122 w 124"/>
              <a:gd name="T27" fmla="*/ 1 h 100"/>
              <a:gd name="T28" fmla="*/ 124 w 124"/>
              <a:gd name="T29" fmla="*/ 95 h 100"/>
              <a:gd name="T30" fmla="*/ 24 w 124"/>
              <a:gd name="T31" fmla="*/ 100 h 100"/>
              <a:gd name="T32" fmla="*/ 1 w 124"/>
              <a:gd name="T33" fmla="*/ 35 h 100"/>
              <a:gd name="T34" fmla="*/ 19 w 124"/>
              <a:gd name="T35" fmla="*/ 5 h 100"/>
              <a:gd name="T36" fmla="*/ 35 w 124"/>
              <a:gd name="T37" fmla="*/ 16 h 100"/>
              <a:gd name="T38" fmla="*/ 35 w 124"/>
              <a:gd name="T39" fmla="*/ 16 h 100"/>
              <a:gd name="T40" fmla="*/ 29 w 124"/>
              <a:gd name="T41" fmla="*/ 90 h 100"/>
              <a:gd name="T42" fmla="*/ 108 w 124"/>
              <a:gd name="T43" fmla="*/ 16 h 100"/>
              <a:gd name="T44" fmla="*/ 98 w 124"/>
              <a:gd name="T45" fmla="*/ 16 h 100"/>
              <a:gd name="T46" fmla="*/ 87 w 124"/>
              <a:gd name="T47" fmla="*/ 11 h 100"/>
              <a:gd name="T48" fmla="*/ 83 w 124"/>
              <a:gd name="T49" fmla="*/ 16 h 100"/>
              <a:gd name="T50" fmla="*/ 67 w 124"/>
              <a:gd name="T51" fmla="*/ 16 h 100"/>
              <a:gd name="T52" fmla="*/ 60 w 124"/>
              <a:gd name="T53" fmla="*/ 16 h 100"/>
              <a:gd name="T54" fmla="*/ 51 w 124"/>
              <a:gd name="T55" fmla="*/ 16 h 100"/>
              <a:gd name="T56" fmla="*/ 39 w 124"/>
              <a:gd name="T57" fmla="*/ 11 h 100"/>
              <a:gd name="T58" fmla="*/ 19 w 124"/>
              <a:gd name="T59" fmla="*/ 63 h 100"/>
              <a:gd name="T60" fmla="*/ 19 w 124"/>
              <a:gd name="T61" fmla="*/ 63 h 100"/>
              <a:gd name="T62" fmla="*/ 78 w 124"/>
              <a:gd name="T63" fmla="*/ 26 h 100"/>
              <a:gd name="T64" fmla="*/ 107 w 124"/>
              <a:gd name="T65" fmla="*/ 29 h 100"/>
              <a:gd name="T66" fmla="*/ 104 w 124"/>
              <a:gd name="T67" fmla="*/ 62 h 100"/>
              <a:gd name="T68" fmla="*/ 75 w 124"/>
              <a:gd name="T69" fmla="*/ 59 h 100"/>
              <a:gd name="T70" fmla="*/ 101 w 124"/>
              <a:gd name="T71" fmla="*/ 32 h 100"/>
              <a:gd name="T72" fmla="*/ 80 w 124"/>
              <a:gd name="T73" fmla="*/ 57 h 100"/>
              <a:gd name="T74" fmla="*/ 38 w 124"/>
              <a:gd name="T75" fmla="*/ 42 h 100"/>
              <a:gd name="T76" fmla="*/ 38 w 124"/>
              <a:gd name="T77" fmla="*/ 36 h 100"/>
              <a:gd name="T78" fmla="*/ 65 w 124"/>
              <a:gd name="T79" fmla="*/ 42 h 100"/>
              <a:gd name="T80" fmla="*/ 38 w 124"/>
              <a:gd name="T81" fmla="*/ 52 h 100"/>
              <a:gd name="T82" fmla="*/ 65 w 124"/>
              <a:gd name="T83" fmla="*/ 46 h 100"/>
              <a:gd name="T84" fmla="*/ 38 w 124"/>
              <a:gd name="T85" fmla="*/ 52 h 100"/>
              <a:gd name="T86" fmla="*/ 36 w 124"/>
              <a:gd name="T87" fmla="*/ 59 h 100"/>
              <a:gd name="T88" fmla="*/ 68 w 124"/>
              <a:gd name="T89" fmla="*/ 59 h 100"/>
              <a:gd name="T90" fmla="*/ 78 w 124"/>
              <a:gd name="T91" fmla="*/ 72 h 100"/>
              <a:gd name="T92" fmla="*/ 78 w 124"/>
              <a:gd name="T93" fmla="*/ 67 h 100"/>
              <a:gd name="T94" fmla="*/ 104 w 124"/>
              <a:gd name="T95" fmla="*/ 72 h 100"/>
              <a:gd name="T96" fmla="*/ 38 w 124"/>
              <a:gd name="T97" fmla="*/ 72 h 100"/>
              <a:gd name="T98" fmla="*/ 65 w 124"/>
              <a:gd name="T99" fmla="*/ 67 h 100"/>
              <a:gd name="T100" fmla="*/ 38 w 124"/>
              <a:gd name="T101" fmla="*/ 72 h 100"/>
              <a:gd name="T102" fmla="*/ 75 w 124"/>
              <a:gd name="T103" fmla="*/ 80 h 100"/>
              <a:gd name="T104" fmla="*/ 107 w 124"/>
              <a:gd name="T105" fmla="*/ 80 h 100"/>
              <a:gd name="T106" fmla="*/ 38 w 124"/>
              <a:gd name="T107" fmla="*/ 83 h 100"/>
              <a:gd name="T108" fmla="*/ 38 w 124"/>
              <a:gd name="T109" fmla="*/ 77 h 100"/>
              <a:gd name="T110" fmla="*/ 65 w 124"/>
              <a:gd name="T111" fmla="*/ 8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4" h="100">
                <a:moveTo>
                  <a:pt x="38" y="32"/>
                </a:moveTo>
                <a:cubicBezTo>
                  <a:pt x="37" y="32"/>
                  <a:pt x="36" y="30"/>
                  <a:pt x="36" y="29"/>
                </a:cubicBezTo>
                <a:cubicBezTo>
                  <a:pt x="36" y="27"/>
                  <a:pt x="37" y="26"/>
                  <a:pt x="38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7" y="26"/>
                  <a:pt x="68" y="27"/>
                  <a:pt x="68" y="29"/>
                </a:cubicBezTo>
                <a:cubicBezTo>
                  <a:pt x="68" y="30"/>
                  <a:pt x="67" y="32"/>
                  <a:pt x="65" y="32"/>
                </a:cubicBezTo>
                <a:cubicBezTo>
                  <a:pt x="38" y="32"/>
                  <a:pt x="38" y="32"/>
                  <a:pt x="38" y="32"/>
                </a:cubicBezTo>
                <a:close/>
                <a:moveTo>
                  <a:pt x="27" y="2"/>
                </a:moveTo>
                <a:cubicBezTo>
                  <a:pt x="27" y="2"/>
                  <a:pt x="27" y="2"/>
                  <a:pt x="27" y="2"/>
                </a:cubicBezTo>
                <a:cubicBezTo>
                  <a:pt x="32" y="6"/>
                  <a:pt x="32" y="6"/>
                  <a:pt x="32" y="6"/>
                </a:cubicBezTo>
                <a:cubicBezTo>
                  <a:pt x="36" y="1"/>
                  <a:pt x="36" y="1"/>
                  <a:pt x="36" y="1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3" y="2"/>
                </a:cubicBezTo>
                <a:cubicBezTo>
                  <a:pt x="47" y="6"/>
                  <a:pt x="47" y="6"/>
                  <a:pt x="47" y="6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4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7" y="0"/>
                  <a:pt x="58" y="1"/>
                  <a:pt x="59" y="2"/>
                </a:cubicBezTo>
                <a:cubicBezTo>
                  <a:pt x="63" y="6"/>
                  <a:pt x="63" y="6"/>
                  <a:pt x="63" y="6"/>
                </a:cubicBezTo>
                <a:cubicBezTo>
                  <a:pt x="68" y="1"/>
                  <a:pt x="68" y="1"/>
                  <a:pt x="68" y="1"/>
                </a:cubicBezTo>
                <a:cubicBezTo>
                  <a:pt x="69" y="0"/>
                  <a:pt x="70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3" y="0"/>
                  <a:pt x="74" y="1"/>
                  <a:pt x="75" y="2"/>
                </a:cubicBezTo>
                <a:cubicBezTo>
                  <a:pt x="79" y="6"/>
                  <a:pt x="79" y="6"/>
                  <a:pt x="79" y="6"/>
                </a:cubicBezTo>
                <a:cubicBezTo>
                  <a:pt x="84" y="1"/>
                  <a:pt x="84" y="1"/>
                  <a:pt x="84" y="1"/>
                </a:cubicBezTo>
                <a:cubicBezTo>
                  <a:pt x="85" y="0"/>
                  <a:pt x="86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9" y="0"/>
                  <a:pt x="90" y="1"/>
                  <a:pt x="91" y="2"/>
                </a:cubicBezTo>
                <a:cubicBezTo>
                  <a:pt x="95" y="6"/>
                  <a:pt x="95" y="6"/>
                  <a:pt x="95" y="6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0"/>
                  <a:pt x="102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5" y="0"/>
                  <a:pt x="106" y="1"/>
                  <a:pt x="107" y="2"/>
                </a:cubicBezTo>
                <a:cubicBezTo>
                  <a:pt x="111" y="6"/>
                  <a:pt x="111" y="6"/>
                  <a:pt x="111" y="6"/>
                </a:cubicBezTo>
                <a:cubicBezTo>
                  <a:pt x="115" y="1"/>
                  <a:pt x="115" y="1"/>
                  <a:pt x="115" y="1"/>
                </a:cubicBezTo>
                <a:cubicBezTo>
                  <a:pt x="117" y="0"/>
                  <a:pt x="120" y="0"/>
                  <a:pt x="122" y="1"/>
                </a:cubicBezTo>
                <a:cubicBezTo>
                  <a:pt x="123" y="2"/>
                  <a:pt x="124" y="4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8"/>
                  <a:pt x="121" y="100"/>
                  <a:pt x="119" y="100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2" y="100"/>
                  <a:pt x="20" y="98"/>
                  <a:pt x="19" y="9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3"/>
                  <a:pt x="1" y="30"/>
                  <a:pt x="4" y="29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2"/>
                  <a:pt x="21" y="0"/>
                  <a:pt x="24" y="0"/>
                </a:cubicBezTo>
                <a:cubicBezTo>
                  <a:pt x="25" y="0"/>
                  <a:pt x="26" y="1"/>
                  <a:pt x="27" y="2"/>
                </a:cubicBezTo>
                <a:close/>
                <a:moveTo>
                  <a:pt x="35" y="16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3" y="18"/>
                  <a:pt x="30" y="18"/>
                  <a:pt x="29" y="16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90"/>
                  <a:pt x="29" y="90"/>
                  <a:pt x="29" y="90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2" y="18"/>
                  <a:pt x="109" y="18"/>
                  <a:pt x="108" y="16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99" y="16"/>
                  <a:pt x="99" y="16"/>
                  <a:pt x="9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7" y="18"/>
                  <a:pt x="94" y="18"/>
                  <a:pt x="92" y="16"/>
                </a:cubicBezTo>
                <a:cubicBezTo>
                  <a:pt x="87" y="11"/>
                  <a:pt x="87" y="11"/>
                  <a:pt x="87" y="11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1" y="18"/>
                  <a:pt x="78" y="18"/>
                  <a:pt x="76" y="16"/>
                </a:cubicBezTo>
                <a:cubicBezTo>
                  <a:pt x="71" y="11"/>
                  <a:pt x="71" y="11"/>
                  <a:pt x="71" y="11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5" y="18"/>
                  <a:pt x="62" y="18"/>
                  <a:pt x="60" y="16"/>
                </a:cubicBezTo>
                <a:cubicBezTo>
                  <a:pt x="55" y="11"/>
                  <a:pt x="55" y="11"/>
                  <a:pt x="55" y="11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8"/>
                  <a:pt x="46" y="18"/>
                  <a:pt x="44" y="16"/>
                </a:cubicBezTo>
                <a:cubicBezTo>
                  <a:pt x="39" y="11"/>
                  <a:pt x="39" y="11"/>
                  <a:pt x="39" y="11"/>
                </a:cubicBezTo>
                <a:cubicBezTo>
                  <a:pt x="35" y="16"/>
                  <a:pt x="35" y="16"/>
                  <a:pt x="35" y="16"/>
                </a:cubicBezTo>
                <a:close/>
                <a:moveTo>
                  <a:pt x="19" y="63"/>
                </a:moveTo>
                <a:cubicBezTo>
                  <a:pt x="19" y="63"/>
                  <a:pt x="19" y="63"/>
                  <a:pt x="19" y="63"/>
                </a:cubicBezTo>
                <a:cubicBezTo>
                  <a:pt x="19" y="35"/>
                  <a:pt x="19" y="35"/>
                  <a:pt x="19" y="35"/>
                </a:cubicBezTo>
                <a:cubicBezTo>
                  <a:pt x="11" y="37"/>
                  <a:pt x="11" y="37"/>
                  <a:pt x="11" y="37"/>
                </a:cubicBezTo>
                <a:cubicBezTo>
                  <a:pt x="19" y="63"/>
                  <a:pt x="19" y="63"/>
                  <a:pt x="19" y="63"/>
                </a:cubicBezTo>
                <a:close/>
                <a:moveTo>
                  <a:pt x="78" y="26"/>
                </a:move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6" y="26"/>
                  <a:pt x="107" y="27"/>
                  <a:pt x="107" y="29"/>
                </a:cubicBezTo>
                <a:cubicBezTo>
                  <a:pt x="107" y="29"/>
                  <a:pt x="107" y="29"/>
                  <a:pt x="107" y="2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61"/>
                  <a:pt x="106" y="62"/>
                  <a:pt x="104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76" y="62"/>
                  <a:pt x="75" y="61"/>
                  <a:pt x="75" y="59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7"/>
                  <a:pt x="76" y="26"/>
                  <a:pt x="78" y="26"/>
                </a:cubicBezTo>
                <a:close/>
                <a:moveTo>
                  <a:pt x="101" y="32"/>
                </a:moveTo>
                <a:cubicBezTo>
                  <a:pt x="101" y="32"/>
                  <a:pt x="101" y="32"/>
                  <a:pt x="101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57"/>
                  <a:pt x="80" y="57"/>
                  <a:pt x="80" y="57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32"/>
                  <a:pt x="101" y="32"/>
                  <a:pt x="101" y="32"/>
                </a:cubicBezTo>
                <a:close/>
                <a:moveTo>
                  <a:pt x="38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7" y="42"/>
                  <a:pt x="36" y="41"/>
                  <a:pt x="36" y="39"/>
                </a:cubicBezTo>
                <a:cubicBezTo>
                  <a:pt x="36" y="38"/>
                  <a:pt x="37" y="36"/>
                  <a:pt x="38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7" y="36"/>
                  <a:pt x="68" y="38"/>
                  <a:pt x="68" y="39"/>
                </a:cubicBezTo>
                <a:cubicBezTo>
                  <a:pt x="68" y="41"/>
                  <a:pt x="67" y="42"/>
                  <a:pt x="65" y="42"/>
                </a:cubicBezTo>
                <a:cubicBezTo>
                  <a:pt x="38" y="42"/>
                  <a:pt x="38" y="42"/>
                  <a:pt x="38" y="42"/>
                </a:cubicBezTo>
                <a:close/>
                <a:moveTo>
                  <a:pt x="38" y="52"/>
                </a:moveTo>
                <a:cubicBezTo>
                  <a:pt x="38" y="52"/>
                  <a:pt x="38" y="52"/>
                  <a:pt x="38" y="52"/>
                </a:cubicBezTo>
                <a:cubicBezTo>
                  <a:pt x="37" y="52"/>
                  <a:pt x="36" y="51"/>
                  <a:pt x="36" y="49"/>
                </a:cubicBezTo>
                <a:cubicBezTo>
                  <a:pt x="36" y="48"/>
                  <a:pt x="37" y="46"/>
                  <a:pt x="38" y="46"/>
                </a:cubicBezTo>
                <a:cubicBezTo>
                  <a:pt x="65" y="46"/>
                  <a:pt x="65" y="46"/>
                  <a:pt x="65" y="46"/>
                </a:cubicBezTo>
                <a:cubicBezTo>
                  <a:pt x="67" y="46"/>
                  <a:pt x="68" y="48"/>
                  <a:pt x="68" y="49"/>
                </a:cubicBezTo>
                <a:cubicBezTo>
                  <a:pt x="68" y="51"/>
                  <a:pt x="67" y="52"/>
                  <a:pt x="65" y="52"/>
                </a:cubicBezTo>
                <a:cubicBezTo>
                  <a:pt x="38" y="52"/>
                  <a:pt x="38" y="52"/>
                  <a:pt x="38" y="52"/>
                </a:cubicBezTo>
                <a:close/>
                <a:moveTo>
                  <a:pt x="38" y="62"/>
                </a:move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6" y="61"/>
                  <a:pt x="36" y="59"/>
                </a:cubicBezTo>
                <a:cubicBezTo>
                  <a:pt x="36" y="58"/>
                  <a:pt x="37" y="57"/>
                  <a:pt x="38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7"/>
                  <a:pt x="68" y="58"/>
                  <a:pt x="68" y="59"/>
                </a:cubicBezTo>
                <a:cubicBezTo>
                  <a:pt x="68" y="61"/>
                  <a:pt x="67" y="62"/>
                  <a:pt x="65" y="62"/>
                </a:cubicBezTo>
                <a:cubicBezTo>
                  <a:pt x="38" y="62"/>
                  <a:pt x="38" y="62"/>
                  <a:pt x="38" y="62"/>
                </a:cubicBezTo>
                <a:close/>
                <a:moveTo>
                  <a:pt x="78" y="72"/>
                </a:moveTo>
                <a:cubicBezTo>
                  <a:pt x="78" y="72"/>
                  <a:pt x="78" y="72"/>
                  <a:pt x="78" y="72"/>
                </a:cubicBezTo>
                <a:cubicBezTo>
                  <a:pt x="76" y="72"/>
                  <a:pt x="75" y="71"/>
                  <a:pt x="75" y="70"/>
                </a:cubicBezTo>
                <a:cubicBezTo>
                  <a:pt x="75" y="68"/>
                  <a:pt x="76" y="67"/>
                  <a:pt x="78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6" y="67"/>
                  <a:pt x="107" y="68"/>
                  <a:pt x="107" y="70"/>
                </a:cubicBezTo>
                <a:cubicBezTo>
                  <a:pt x="107" y="71"/>
                  <a:pt x="106" y="72"/>
                  <a:pt x="104" y="72"/>
                </a:cubicBezTo>
                <a:cubicBezTo>
                  <a:pt x="78" y="72"/>
                  <a:pt x="78" y="72"/>
                  <a:pt x="78" y="72"/>
                </a:cubicBezTo>
                <a:close/>
                <a:moveTo>
                  <a:pt x="38" y="72"/>
                </a:moveTo>
                <a:cubicBezTo>
                  <a:pt x="38" y="72"/>
                  <a:pt x="38" y="72"/>
                  <a:pt x="38" y="72"/>
                </a:cubicBezTo>
                <a:cubicBezTo>
                  <a:pt x="37" y="72"/>
                  <a:pt x="36" y="71"/>
                  <a:pt x="36" y="70"/>
                </a:cubicBezTo>
                <a:cubicBezTo>
                  <a:pt x="36" y="68"/>
                  <a:pt x="37" y="67"/>
                  <a:pt x="38" y="67"/>
                </a:cubicBezTo>
                <a:cubicBezTo>
                  <a:pt x="65" y="67"/>
                  <a:pt x="65" y="67"/>
                  <a:pt x="65" y="67"/>
                </a:cubicBezTo>
                <a:cubicBezTo>
                  <a:pt x="67" y="67"/>
                  <a:pt x="68" y="68"/>
                  <a:pt x="68" y="70"/>
                </a:cubicBezTo>
                <a:cubicBezTo>
                  <a:pt x="68" y="71"/>
                  <a:pt x="67" y="72"/>
                  <a:pt x="65" y="72"/>
                </a:cubicBezTo>
                <a:cubicBezTo>
                  <a:pt x="38" y="72"/>
                  <a:pt x="38" y="72"/>
                  <a:pt x="38" y="72"/>
                </a:cubicBezTo>
                <a:close/>
                <a:moveTo>
                  <a:pt x="78" y="83"/>
                </a:moveTo>
                <a:cubicBezTo>
                  <a:pt x="78" y="83"/>
                  <a:pt x="78" y="83"/>
                  <a:pt x="78" y="83"/>
                </a:cubicBezTo>
                <a:cubicBezTo>
                  <a:pt x="76" y="83"/>
                  <a:pt x="75" y="81"/>
                  <a:pt x="75" y="80"/>
                </a:cubicBezTo>
                <a:cubicBezTo>
                  <a:pt x="75" y="78"/>
                  <a:pt x="76" y="77"/>
                  <a:pt x="78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7" y="78"/>
                  <a:pt x="107" y="80"/>
                </a:cubicBezTo>
                <a:cubicBezTo>
                  <a:pt x="107" y="81"/>
                  <a:pt x="106" y="83"/>
                  <a:pt x="104" y="83"/>
                </a:cubicBezTo>
                <a:cubicBezTo>
                  <a:pt x="78" y="83"/>
                  <a:pt x="78" y="83"/>
                  <a:pt x="78" y="83"/>
                </a:cubicBezTo>
                <a:close/>
                <a:moveTo>
                  <a:pt x="38" y="83"/>
                </a:moveTo>
                <a:cubicBezTo>
                  <a:pt x="38" y="83"/>
                  <a:pt x="38" y="83"/>
                  <a:pt x="38" y="83"/>
                </a:cubicBezTo>
                <a:cubicBezTo>
                  <a:pt x="37" y="83"/>
                  <a:pt x="36" y="81"/>
                  <a:pt x="36" y="80"/>
                </a:cubicBezTo>
                <a:cubicBezTo>
                  <a:pt x="36" y="78"/>
                  <a:pt x="37" y="77"/>
                  <a:pt x="38" y="77"/>
                </a:cubicBezTo>
                <a:cubicBezTo>
                  <a:pt x="65" y="77"/>
                  <a:pt x="65" y="77"/>
                  <a:pt x="65" y="77"/>
                </a:cubicBezTo>
                <a:cubicBezTo>
                  <a:pt x="67" y="77"/>
                  <a:pt x="68" y="78"/>
                  <a:pt x="68" y="80"/>
                </a:cubicBezTo>
                <a:cubicBezTo>
                  <a:pt x="68" y="81"/>
                  <a:pt x="67" y="83"/>
                  <a:pt x="65" y="83"/>
                </a:cubicBezTo>
                <a:cubicBezTo>
                  <a:pt x="38" y="83"/>
                  <a:pt x="38" y="83"/>
                  <a:pt x="38" y="83"/>
                </a:cubicBezTo>
                <a:close/>
              </a:path>
            </a:pathLst>
          </a:cu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Freeform 26">
            <a:extLst>
              <a:ext uri="{FF2B5EF4-FFF2-40B4-BE49-F238E27FC236}">
                <a16:creationId xmlns:a16="http://schemas.microsoft.com/office/drawing/2014/main" id="{537C083A-7D36-8B66-83BA-B56B69E9D7D6}"/>
              </a:ext>
            </a:extLst>
          </p:cNvPr>
          <p:cNvSpPr>
            <a:spLocks noEditPoints="1"/>
          </p:cNvSpPr>
          <p:nvPr/>
        </p:nvSpPr>
        <p:spPr bwMode="auto">
          <a:xfrm>
            <a:off x="3890784" y="2091462"/>
            <a:ext cx="311832" cy="363789"/>
          </a:xfrm>
          <a:custGeom>
            <a:avLst/>
            <a:gdLst>
              <a:gd name="T0" fmla="*/ 100 w 121"/>
              <a:gd name="T1" fmla="*/ 1 h 121"/>
              <a:gd name="T2" fmla="*/ 105 w 121"/>
              <a:gd name="T3" fmla="*/ 2 h 121"/>
              <a:gd name="T4" fmla="*/ 105 w 121"/>
              <a:gd name="T5" fmla="*/ 2 h 121"/>
              <a:gd name="T6" fmla="*/ 119 w 121"/>
              <a:gd name="T7" fmla="*/ 16 h 121"/>
              <a:gd name="T8" fmla="*/ 119 w 121"/>
              <a:gd name="T9" fmla="*/ 16 h 121"/>
              <a:gd name="T10" fmla="*/ 120 w 121"/>
              <a:gd name="T11" fmla="*/ 21 h 121"/>
              <a:gd name="T12" fmla="*/ 102 w 121"/>
              <a:gd name="T13" fmla="*/ 37 h 121"/>
              <a:gd name="T14" fmla="*/ 89 w 121"/>
              <a:gd name="T15" fmla="*/ 39 h 121"/>
              <a:gd name="T16" fmla="*/ 86 w 121"/>
              <a:gd name="T17" fmla="*/ 88 h 121"/>
              <a:gd name="T18" fmla="*/ 59 w 121"/>
              <a:gd name="T19" fmla="*/ 99 h 121"/>
              <a:gd name="T20" fmla="*/ 22 w 121"/>
              <a:gd name="T21" fmla="*/ 62 h 121"/>
              <a:gd name="T22" fmla="*/ 59 w 121"/>
              <a:gd name="T23" fmla="*/ 25 h 121"/>
              <a:gd name="T24" fmla="*/ 87 w 121"/>
              <a:gd name="T25" fmla="*/ 28 h 121"/>
              <a:gd name="T26" fmla="*/ 85 w 121"/>
              <a:gd name="T27" fmla="*/ 17 h 121"/>
              <a:gd name="T28" fmla="*/ 107 w 121"/>
              <a:gd name="T29" fmla="*/ 47 h 121"/>
              <a:gd name="T30" fmla="*/ 117 w 121"/>
              <a:gd name="T31" fmla="*/ 44 h 121"/>
              <a:gd name="T32" fmla="*/ 119 w 121"/>
              <a:gd name="T33" fmla="*/ 62 h 121"/>
              <a:gd name="T34" fmla="*/ 59 w 121"/>
              <a:gd name="T35" fmla="*/ 121 h 121"/>
              <a:gd name="T36" fmla="*/ 0 w 121"/>
              <a:gd name="T37" fmla="*/ 62 h 121"/>
              <a:gd name="T38" fmla="*/ 59 w 121"/>
              <a:gd name="T39" fmla="*/ 2 h 121"/>
              <a:gd name="T40" fmla="*/ 77 w 121"/>
              <a:gd name="T41" fmla="*/ 5 h 121"/>
              <a:gd name="T42" fmla="*/ 74 w 121"/>
              <a:gd name="T43" fmla="*/ 14 h 121"/>
              <a:gd name="T44" fmla="*/ 59 w 121"/>
              <a:gd name="T45" fmla="*/ 12 h 121"/>
              <a:gd name="T46" fmla="*/ 9 w 121"/>
              <a:gd name="T47" fmla="*/ 62 h 121"/>
              <a:gd name="T48" fmla="*/ 59 w 121"/>
              <a:gd name="T49" fmla="*/ 112 h 121"/>
              <a:gd name="T50" fmla="*/ 110 w 121"/>
              <a:gd name="T51" fmla="*/ 62 h 121"/>
              <a:gd name="T52" fmla="*/ 107 w 121"/>
              <a:gd name="T53" fmla="*/ 47 h 121"/>
              <a:gd name="T54" fmla="*/ 59 w 121"/>
              <a:gd name="T55" fmla="*/ 45 h 121"/>
              <a:gd name="T56" fmla="*/ 78 w 121"/>
              <a:gd name="T57" fmla="*/ 37 h 121"/>
              <a:gd name="T58" fmla="*/ 37 w 121"/>
              <a:gd name="T59" fmla="*/ 40 h 121"/>
              <a:gd name="T60" fmla="*/ 37 w 121"/>
              <a:gd name="T61" fmla="*/ 40 h 121"/>
              <a:gd name="T62" fmla="*/ 37 w 121"/>
              <a:gd name="T63" fmla="*/ 84 h 121"/>
              <a:gd name="T64" fmla="*/ 81 w 121"/>
              <a:gd name="T65" fmla="*/ 84 h 121"/>
              <a:gd name="T66" fmla="*/ 91 w 121"/>
              <a:gd name="T67" fmla="*/ 62 h 121"/>
              <a:gd name="T68" fmla="*/ 74 w 121"/>
              <a:gd name="T69" fmla="*/ 54 h 121"/>
              <a:gd name="T70" fmla="*/ 72 w 121"/>
              <a:gd name="T71" fmla="*/ 74 h 121"/>
              <a:gd name="T72" fmla="*/ 59 w 121"/>
              <a:gd name="T73" fmla="*/ 79 h 121"/>
              <a:gd name="T74" fmla="*/ 47 w 121"/>
              <a:gd name="T75" fmla="*/ 74 h 121"/>
              <a:gd name="T76" fmla="*/ 47 w 121"/>
              <a:gd name="T77" fmla="*/ 50 h 121"/>
              <a:gd name="T78" fmla="*/ 59 w 121"/>
              <a:gd name="T79" fmla="*/ 45 h 121"/>
              <a:gd name="T80" fmla="*/ 63 w 121"/>
              <a:gd name="T81" fmla="*/ 51 h 121"/>
              <a:gd name="T82" fmla="*/ 51 w 121"/>
              <a:gd name="T83" fmla="*/ 54 h 121"/>
              <a:gd name="T84" fmla="*/ 48 w 121"/>
              <a:gd name="T85" fmla="*/ 62 h 121"/>
              <a:gd name="T86" fmla="*/ 59 w 121"/>
              <a:gd name="T87" fmla="*/ 73 h 121"/>
              <a:gd name="T88" fmla="*/ 67 w 121"/>
              <a:gd name="T89" fmla="*/ 70 h 121"/>
              <a:gd name="T90" fmla="*/ 70 w 121"/>
              <a:gd name="T91" fmla="*/ 58 h 121"/>
              <a:gd name="T92" fmla="*/ 56 w 121"/>
              <a:gd name="T93" fmla="*/ 65 h 121"/>
              <a:gd name="T94" fmla="*/ 63 w 121"/>
              <a:gd name="T95" fmla="*/ 51 h 121"/>
              <a:gd name="T96" fmla="*/ 101 w 121"/>
              <a:gd name="T97" fmla="*/ 9 h 121"/>
              <a:gd name="T98" fmla="*/ 92 w 121"/>
              <a:gd name="T99" fmla="*/ 26 h 121"/>
              <a:gd name="T100" fmla="*/ 101 w 121"/>
              <a:gd name="T101" fmla="*/ 9 h 121"/>
              <a:gd name="T102" fmla="*/ 107 w 121"/>
              <a:gd name="T103" fmla="*/ 19 h 121"/>
              <a:gd name="T104" fmla="*/ 102 w 121"/>
              <a:gd name="T105" fmla="*/ 31 h 121"/>
              <a:gd name="T106" fmla="*/ 107 w 121"/>
              <a:gd name="T107" fmla="*/ 1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1" h="121">
                <a:moveTo>
                  <a:pt x="85" y="17"/>
                </a:moveTo>
                <a:cubicBezTo>
                  <a:pt x="100" y="1"/>
                  <a:pt x="100" y="1"/>
                  <a:pt x="100" y="1"/>
                </a:cubicBezTo>
                <a:cubicBezTo>
                  <a:pt x="102" y="0"/>
                  <a:pt x="103" y="0"/>
                  <a:pt x="104" y="1"/>
                </a:cubicBezTo>
                <a:cubicBezTo>
                  <a:pt x="105" y="1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7"/>
                </a:cubicBezTo>
                <a:cubicBezTo>
                  <a:pt x="121" y="18"/>
                  <a:pt x="121" y="20"/>
                  <a:pt x="120" y="21"/>
                </a:cubicBezTo>
                <a:cubicBezTo>
                  <a:pt x="105" y="36"/>
                  <a:pt x="105" y="36"/>
                  <a:pt x="105" y="36"/>
                </a:cubicBezTo>
                <a:cubicBezTo>
                  <a:pt x="104" y="37"/>
                  <a:pt x="103" y="37"/>
                  <a:pt x="102" y="37"/>
                </a:cubicBezTo>
                <a:cubicBezTo>
                  <a:pt x="93" y="35"/>
                  <a:pt x="93" y="35"/>
                  <a:pt x="93" y="35"/>
                </a:cubicBezTo>
                <a:cubicBezTo>
                  <a:pt x="89" y="39"/>
                  <a:pt x="89" y="39"/>
                  <a:pt x="89" y="39"/>
                </a:cubicBezTo>
                <a:cubicBezTo>
                  <a:pt x="94" y="45"/>
                  <a:pt x="96" y="53"/>
                  <a:pt x="96" y="62"/>
                </a:cubicBezTo>
                <a:cubicBezTo>
                  <a:pt x="96" y="72"/>
                  <a:pt x="92" y="81"/>
                  <a:pt x="86" y="88"/>
                </a:cubicBezTo>
                <a:cubicBezTo>
                  <a:pt x="86" y="88"/>
                  <a:pt x="86" y="88"/>
                  <a:pt x="86" y="88"/>
                </a:cubicBezTo>
                <a:cubicBezTo>
                  <a:pt x="79" y="95"/>
                  <a:pt x="70" y="99"/>
                  <a:pt x="59" y="99"/>
                </a:cubicBezTo>
                <a:cubicBezTo>
                  <a:pt x="49" y="99"/>
                  <a:pt x="40" y="95"/>
                  <a:pt x="33" y="88"/>
                </a:cubicBezTo>
                <a:cubicBezTo>
                  <a:pt x="27" y="81"/>
                  <a:pt x="22" y="72"/>
                  <a:pt x="22" y="62"/>
                </a:cubicBezTo>
                <a:cubicBezTo>
                  <a:pt x="22" y="52"/>
                  <a:pt x="27" y="42"/>
                  <a:pt x="33" y="36"/>
                </a:cubicBezTo>
                <a:cubicBezTo>
                  <a:pt x="40" y="29"/>
                  <a:pt x="49" y="25"/>
                  <a:pt x="59" y="25"/>
                </a:cubicBezTo>
                <a:cubicBezTo>
                  <a:pt x="68" y="25"/>
                  <a:pt x="76" y="28"/>
                  <a:pt x="82" y="32"/>
                </a:cubicBezTo>
                <a:cubicBezTo>
                  <a:pt x="87" y="28"/>
                  <a:pt x="87" y="28"/>
                  <a:pt x="87" y="28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8"/>
                  <a:pt x="84" y="17"/>
                  <a:pt x="85" y="17"/>
                </a:cubicBezTo>
                <a:close/>
                <a:moveTo>
                  <a:pt x="107" y="47"/>
                </a:moveTo>
                <a:cubicBezTo>
                  <a:pt x="107" y="47"/>
                  <a:pt x="107" y="47"/>
                  <a:pt x="107" y="47"/>
                </a:cubicBezTo>
                <a:cubicBezTo>
                  <a:pt x="107" y="45"/>
                  <a:pt x="108" y="42"/>
                  <a:pt x="111" y="41"/>
                </a:cubicBezTo>
                <a:cubicBezTo>
                  <a:pt x="113" y="41"/>
                  <a:pt x="116" y="42"/>
                  <a:pt x="117" y="44"/>
                </a:cubicBezTo>
                <a:cubicBezTo>
                  <a:pt x="117" y="47"/>
                  <a:pt x="118" y="50"/>
                  <a:pt x="118" y="53"/>
                </a:cubicBezTo>
                <a:cubicBezTo>
                  <a:pt x="119" y="56"/>
                  <a:pt x="119" y="59"/>
                  <a:pt x="119" y="62"/>
                </a:cubicBezTo>
                <a:cubicBezTo>
                  <a:pt x="119" y="78"/>
                  <a:pt x="112" y="93"/>
                  <a:pt x="102" y="104"/>
                </a:cubicBezTo>
                <a:cubicBezTo>
                  <a:pt x="91" y="115"/>
                  <a:pt x="76" y="121"/>
                  <a:pt x="59" y="121"/>
                </a:cubicBezTo>
                <a:cubicBezTo>
                  <a:pt x="43" y="121"/>
                  <a:pt x="28" y="115"/>
                  <a:pt x="17" y="104"/>
                </a:cubicBezTo>
                <a:cubicBezTo>
                  <a:pt x="7" y="93"/>
                  <a:pt x="0" y="78"/>
                  <a:pt x="0" y="62"/>
                </a:cubicBezTo>
                <a:cubicBezTo>
                  <a:pt x="0" y="45"/>
                  <a:pt x="7" y="30"/>
                  <a:pt x="17" y="20"/>
                </a:cubicBezTo>
                <a:cubicBezTo>
                  <a:pt x="28" y="9"/>
                  <a:pt x="43" y="2"/>
                  <a:pt x="59" y="2"/>
                </a:cubicBezTo>
                <a:cubicBezTo>
                  <a:pt x="62" y="2"/>
                  <a:pt x="65" y="2"/>
                  <a:pt x="68" y="3"/>
                </a:cubicBezTo>
                <a:cubicBezTo>
                  <a:pt x="71" y="3"/>
                  <a:pt x="74" y="4"/>
                  <a:pt x="77" y="5"/>
                </a:cubicBezTo>
                <a:cubicBezTo>
                  <a:pt x="79" y="5"/>
                  <a:pt x="81" y="8"/>
                  <a:pt x="80" y="11"/>
                </a:cubicBezTo>
                <a:cubicBezTo>
                  <a:pt x="79" y="13"/>
                  <a:pt x="77" y="15"/>
                  <a:pt x="74" y="14"/>
                </a:cubicBezTo>
                <a:cubicBezTo>
                  <a:pt x="72" y="13"/>
                  <a:pt x="69" y="13"/>
                  <a:pt x="67" y="12"/>
                </a:cubicBezTo>
                <a:cubicBezTo>
                  <a:pt x="65" y="12"/>
                  <a:pt x="62" y="12"/>
                  <a:pt x="59" y="12"/>
                </a:cubicBezTo>
                <a:cubicBezTo>
                  <a:pt x="46" y="12"/>
                  <a:pt x="33" y="17"/>
                  <a:pt x="24" y="26"/>
                </a:cubicBezTo>
                <a:cubicBezTo>
                  <a:pt x="15" y="35"/>
                  <a:pt x="9" y="48"/>
                  <a:pt x="9" y="62"/>
                </a:cubicBezTo>
                <a:cubicBezTo>
                  <a:pt x="9" y="76"/>
                  <a:pt x="15" y="88"/>
                  <a:pt x="24" y="97"/>
                </a:cubicBezTo>
                <a:cubicBezTo>
                  <a:pt x="33" y="106"/>
                  <a:pt x="46" y="112"/>
                  <a:pt x="59" y="112"/>
                </a:cubicBezTo>
                <a:cubicBezTo>
                  <a:pt x="73" y="112"/>
                  <a:pt x="86" y="106"/>
                  <a:pt x="95" y="97"/>
                </a:cubicBezTo>
                <a:cubicBezTo>
                  <a:pt x="104" y="88"/>
                  <a:pt x="110" y="76"/>
                  <a:pt x="110" y="62"/>
                </a:cubicBezTo>
                <a:cubicBezTo>
                  <a:pt x="110" y="59"/>
                  <a:pt x="109" y="57"/>
                  <a:pt x="109" y="54"/>
                </a:cubicBezTo>
                <a:cubicBezTo>
                  <a:pt x="109" y="52"/>
                  <a:pt x="108" y="50"/>
                  <a:pt x="107" y="47"/>
                </a:cubicBez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62" y="45"/>
                  <a:pt x="65" y="46"/>
                  <a:pt x="68" y="47"/>
                </a:cubicBezTo>
                <a:cubicBezTo>
                  <a:pt x="78" y="37"/>
                  <a:pt x="78" y="37"/>
                  <a:pt x="78" y="37"/>
                </a:cubicBezTo>
                <a:cubicBezTo>
                  <a:pt x="73" y="33"/>
                  <a:pt x="66" y="31"/>
                  <a:pt x="59" y="31"/>
                </a:cubicBezTo>
                <a:cubicBezTo>
                  <a:pt x="51" y="31"/>
                  <a:pt x="43" y="34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2" y="45"/>
                  <a:pt x="28" y="53"/>
                  <a:pt x="28" y="62"/>
                </a:cubicBezTo>
                <a:cubicBezTo>
                  <a:pt x="28" y="70"/>
                  <a:pt x="32" y="78"/>
                  <a:pt x="37" y="84"/>
                </a:cubicBezTo>
                <a:cubicBezTo>
                  <a:pt x="43" y="90"/>
                  <a:pt x="51" y="93"/>
                  <a:pt x="59" y="93"/>
                </a:cubicBezTo>
                <a:cubicBezTo>
                  <a:pt x="68" y="93"/>
                  <a:pt x="76" y="90"/>
                  <a:pt x="8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7" y="78"/>
                  <a:pt x="91" y="70"/>
                  <a:pt x="91" y="62"/>
                </a:cubicBezTo>
                <a:cubicBezTo>
                  <a:pt x="91" y="55"/>
                  <a:pt x="89" y="48"/>
                  <a:pt x="85" y="43"/>
                </a:cubicBezTo>
                <a:cubicBezTo>
                  <a:pt x="74" y="54"/>
                  <a:pt x="74" y="54"/>
                  <a:pt x="74" y="54"/>
                </a:cubicBezTo>
                <a:cubicBezTo>
                  <a:pt x="76" y="56"/>
                  <a:pt x="77" y="59"/>
                  <a:pt x="77" y="62"/>
                </a:cubicBezTo>
                <a:cubicBezTo>
                  <a:pt x="77" y="66"/>
                  <a:pt x="75" y="71"/>
                  <a:pt x="72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68" y="77"/>
                  <a:pt x="64" y="79"/>
                  <a:pt x="59" y="79"/>
                </a:cubicBezTo>
                <a:cubicBezTo>
                  <a:pt x="55" y="79"/>
                  <a:pt x="51" y="77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4" y="71"/>
                  <a:pt x="42" y="67"/>
                  <a:pt x="42" y="62"/>
                </a:cubicBezTo>
                <a:cubicBezTo>
                  <a:pt x="42" y="57"/>
                  <a:pt x="44" y="53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1" y="47"/>
                  <a:pt x="55" y="45"/>
                  <a:pt x="59" y="45"/>
                </a:cubicBezTo>
                <a:close/>
                <a:moveTo>
                  <a:pt x="63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2" y="51"/>
                  <a:pt x="61" y="50"/>
                  <a:pt x="59" y="50"/>
                </a:cubicBezTo>
                <a:cubicBezTo>
                  <a:pt x="56" y="50"/>
                  <a:pt x="53" y="52"/>
                  <a:pt x="51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49" y="56"/>
                  <a:pt x="48" y="59"/>
                  <a:pt x="48" y="62"/>
                </a:cubicBezTo>
                <a:cubicBezTo>
                  <a:pt x="48" y="65"/>
                  <a:pt x="49" y="68"/>
                  <a:pt x="51" y="70"/>
                </a:cubicBezTo>
                <a:cubicBezTo>
                  <a:pt x="53" y="72"/>
                  <a:pt x="56" y="73"/>
                  <a:pt x="59" y="73"/>
                </a:cubicBezTo>
                <a:cubicBezTo>
                  <a:pt x="63" y="73"/>
                  <a:pt x="65" y="72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70" y="68"/>
                  <a:pt x="71" y="65"/>
                  <a:pt x="71" y="62"/>
                </a:cubicBezTo>
                <a:cubicBezTo>
                  <a:pt x="71" y="60"/>
                  <a:pt x="71" y="59"/>
                  <a:pt x="70" y="58"/>
                </a:cubicBezTo>
                <a:cubicBezTo>
                  <a:pt x="63" y="65"/>
                  <a:pt x="63" y="65"/>
                  <a:pt x="63" y="65"/>
                </a:cubicBezTo>
                <a:cubicBezTo>
                  <a:pt x="61" y="67"/>
                  <a:pt x="58" y="67"/>
                  <a:pt x="56" y="65"/>
                </a:cubicBezTo>
                <a:cubicBezTo>
                  <a:pt x="54" y="63"/>
                  <a:pt x="54" y="60"/>
                  <a:pt x="56" y="58"/>
                </a:cubicBezTo>
                <a:cubicBezTo>
                  <a:pt x="63" y="51"/>
                  <a:pt x="63" y="51"/>
                  <a:pt x="63" y="51"/>
                </a:cubicBezTo>
                <a:close/>
                <a:moveTo>
                  <a:pt x="101" y="9"/>
                </a:moveTo>
                <a:cubicBezTo>
                  <a:pt x="101" y="9"/>
                  <a:pt x="101" y="9"/>
                  <a:pt x="101" y="9"/>
                </a:cubicBezTo>
                <a:cubicBezTo>
                  <a:pt x="90" y="19"/>
                  <a:pt x="90" y="19"/>
                  <a:pt x="90" y="19"/>
                </a:cubicBezTo>
                <a:cubicBezTo>
                  <a:pt x="92" y="26"/>
                  <a:pt x="92" y="26"/>
                  <a:pt x="92" y="26"/>
                </a:cubicBezTo>
                <a:cubicBezTo>
                  <a:pt x="103" y="15"/>
                  <a:pt x="103" y="15"/>
                  <a:pt x="103" y="15"/>
                </a:cubicBezTo>
                <a:cubicBezTo>
                  <a:pt x="101" y="9"/>
                  <a:pt x="101" y="9"/>
                  <a:pt x="101" y="9"/>
                </a:cubicBezTo>
                <a:close/>
                <a:moveTo>
                  <a:pt x="107" y="19"/>
                </a:moveTo>
                <a:cubicBezTo>
                  <a:pt x="107" y="19"/>
                  <a:pt x="107" y="19"/>
                  <a:pt x="107" y="19"/>
                </a:cubicBezTo>
                <a:cubicBezTo>
                  <a:pt x="96" y="30"/>
                  <a:pt x="96" y="30"/>
                  <a:pt x="96" y="30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07" y="19"/>
                  <a:pt x="107" y="19"/>
                  <a:pt x="107" y="19"/>
                </a:cubicBezTo>
                <a:close/>
              </a:path>
            </a:pathLst>
          </a:custGeom>
          <a:solidFill>
            <a:srgbClr val="7BBFAA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Rectangle 28">
            <a:extLst>
              <a:ext uri="{FF2B5EF4-FFF2-40B4-BE49-F238E27FC236}">
                <a16:creationId xmlns:a16="http://schemas.microsoft.com/office/drawing/2014/main" id="{180B9F73-CCBC-A054-B7DF-DC87B65BC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0821" y="2599747"/>
            <a:ext cx="66556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Report</a:t>
            </a:r>
            <a:r>
              <a:rPr lang="zh-CN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95" name="Rectangle 29">
            <a:extLst>
              <a:ext uri="{FF2B5EF4-FFF2-40B4-BE49-F238E27FC236}">
                <a16:creationId xmlns:a16="http://schemas.microsoft.com/office/drawing/2014/main" id="{8E1A7A92-F250-7917-6E17-7A02B8AFB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5552" y="2599747"/>
            <a:ext cx="7505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Website</a:t>
            </a:r>
            <a:r>
              <a:rPr lang="zh-CN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96" name="Rectangle 30">
            <a:extLst>
              <a:ext uri="{FF2B5EF4-FFF2-40B4-BE49-F238E27FC236}">
                <a16:creationId xmlns:a16="http://schemas.microsoft.com/office/drawing/2014/main" id="{2F6B8CF8-E54E-1DAE-3BC8-E141BBC19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629" y="2599747"/>
            <a:ext cx="68159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  <a:r>
              <a:rPr lang="zh-CN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97" name="Rectangle 31">
            <a:extLst>
              <a:ext uri="{FF2B5EF4-FFF2-40B4-BE49-F238E27FC236}">
                <a16:creationId xmlns:a16="http://schemas.microsoft.com/office/drawing/2014/main" id="{451B0D2A-ED89-4D3F-8540-D40264312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355" y="2599747"/>
            <a:ext cx="126188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Python </a:t>
            </a:r>
            <a:r>
              <a:rPr lang="en-US" altLang="zh-CN" sz="10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algo&amp;git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Rectangle 32">
            <a:extLst>
              <a:ext uri="{FF2B5EF4-FFF2-40B4-BE49-F238E27FC236}">
                <a16:creationId xmlns:a16="http://schemas.microsoft.com/office/drawing/2014/main" id="{6197DB1C-F050-06E0-68C2-B32C0DF8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475" y="2963537"/>
            <a:ext cx="13216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All group members will take part in.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99" name="Rectangle 33">
            <a:extLst>
              <a:ext uri="{FF2B5EF4-FFF2-40B4-BE49-F238E27FC236}">
                <a16:creationId xmlns:a16="http://schemas.microsoft.com/office/drawing/2014/main" id="{532164FF-5327-A6DE-9D6A-D1B381FE1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06" y="2963537"/>
            <a:ext cx="13216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1.Wantao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2.Yingyi Zhang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3.Huiyu Wang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0" name="Rectangle 34">
            <a:extLst>
              <a:ext uri="{FF2B5EF4-FFF2-40B4-BE49-F238E27FC236}">
                <a16:creationId xmlns:a16="http://schemas.microsoft.com/office/drawing/2014/main" id="{B66EFE64-3310-D6AB-0FB9-459DC025F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9994" y="2963537"/>
            <a:ext cx="13216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1.Runze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2.Fengrui Gan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3.Xin Zhang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4.Huiyu Wang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5.Mingcong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6.Zucheng Han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1" name="Rectangle 35">
            <a:extLst>
              <a:ext uri="{FF2B5EF4-FFF2-40B4-BE49-F238E27FC236}">
                <a16:creationId xmlns:a16="http://schemas.microsoft.com/office/drawing/2014/main" id="{FAA43D57-CBB7-950C-79EA-AAE29CAE2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782" y="2963537"/>
            <a:ext cx="13216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1.Hengrui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2.Wantao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3.Fengrui Gan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4.Yingyi Zhang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5.Zucheng Han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6.Xueqing </a:t>
            </a:r>
            <a:r>
              <a:rPr lang="en-US" altLang="zh-CN" sz="800" dirty="0" err="1">
                <a:solidFill>
                  <a:schemeClr val="bg1"/>
                </a:solidFill>
              </a:rPr>
              <a:t>Nie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2" name="Rectangle 36">
            <a:extLst>
              <a:ext uri="{FF2B5EF4-FFF2-40B4-BE49-F238E27FC236}">
                <a16:creationId xmlns:a16="http://schemas.microsoft.com/office/drawing/2014/main" id="{58715B01-8794-1EEB-74EB-AFB9010FC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819" y="2599747"/>
            <a:ext cx="6222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Videos</a:t>
            </a:r>
            <a:endParaRPr lang="zh-CN" altLang="zh-CN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Rectangle 37">
            <a:extLst>
              <a:ext uri="{FF2B5EF4-FFF2-40B4-BE49-F238E27FC236}">
                <a16:creationId xmlns:a16="http://schemas.microsoft.com/office/drawing/2014/main" id="{33784DF4-A3C9-440C-4FAC-635710F61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684" y="2963537"/>
            <a:ext cx="13216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1.Hengrui</a:t>
            </a:r>
            <a:r>
              <a:rPr lang="zh-CN" altLang="en-US" sz="800" dirty="0">
                <a:solidFill>
                  <a:schemeClr val="bg1"/>
                </a:solidFill>
              </a:rPr>
              <a:t> </a:t>
            </a:r>
            <a:r>
              <a:rPr lang="en-US" altLang="zh-CN" sz="800" dirty="0">
                <a:solidFill>
                  <a:schemeClr val="bg1"/>
                </a:solidFill>
              </a:rPr>
              <a:t>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2.Fengrui Gan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3.Mingcong Li</a:t>
            </a:r>
          </a:p>
          <a:p>
            <a:pPr algn="ctr"/>
            <a:r>
              <a:rPr lang="en-US" altLang="zh-CN" sz="800" dirty="0">
                <a:solidFill>
                  <a:schemeClr val="bg1"/>
                </a:solidFill>
              </a:rPr>
              <a:t>4. </a:t>
            </a:r>
            <a:r>
              <a:rPr lang="en-US" altLang="zh-CN" sz="800" dirty="0" err="1">
                <a:solidFill>
                  <a:schemeClr val="bg1"/>
                </a:solidFill>
              </a:rPr>
              <a:t>Xueqing</a:t>
            </a:r>
            <a:r>
              <a:rPr lang="en-US" altLang="zh-CN" sz="800" dirty="0">
                <a:solidFill>
                  <a:schemeClr val="bg1"/>
                </a:solidFill>
              </a:rPr>
              <a:t> </a:t>
            </a:r>
            <a:r>
              <a:rPr lang="en-US" altLang="zh-CN" sz="800" dirty="0" err="1">
                <a:solidFill>
                  <a:schemeClr val="bg1"/>
                </a:solidFill>
              </a:rPr>
              <a:t>Nie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14" name="Line 38">
            <a:extLst>
              <a:ext uri="{FF2B5EF4-FFF2-40B4-BE49-F238E27FC236}">
                <a16:creationId xmlns:a16="http://schemas.microsoft.com/office/drawing/2014/main" id="{89C705F3-6AFF-34D6-EE55-73642829B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6261" y="1967366"/>
            <a:ext cx="8017" cy="173483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" name="Line 39">
            <a:extLst>
              <a:ext uri="{FF2B5EF4-FFF2-40B4-BE49-F238E27FC236}">
                <a16:creationId xmlns:a16="http://schemas.microsoft.com/office/drawing/2014/main" id="{7F73EA8A-0E8A-6428-3E3B-5A13356979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9120" y="1967365"/>
            <a:ext cx="2187" cy="173483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" name="Line 40">
            <a:extLst>
              <a:ext uri="{FF2B5EF4-FFF2-40B4-BE49-F238E27FC236}">
                <a16:creationId xmlns:a16="http://schemas.microsoft.com/office/drawing/2014/main" id="{0F2A2B0B-D37F-0581-EF38-05E2740CE7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7208" y="1967366"/>
            <a:ext cx="1" cy="173483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" name="Line 41">
            <a:extLst>
              <a:ext uri="{FF2B5EF4-FFF2-40B4-BE49-F238E27FC236}">
                <a16:creationId xmlns:a16="http://schemas.microsoft.com/office/drawing/2014/main" id="{934B968A-DE43-8883-0855-3FBEDE6F7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7282" y="1967366"/>
            <a:ext cx="40065" cy="1734835"/>
          </a:xfrm>
          <a:prstGeom prst="line">
            <a:avLst/>
          </a:prstGeom>
          <a:noFill/>
          <a:ln w="6350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iconfont-11145-6996232">
            <a:extLst>
              <a:ext uri="{FF2B5EF4-FFF2-40B4-BE49-F238E27FC236}">
                <a16:creationId xmlns:a16="http://schemas.microsoft.com/office/drawing/2014/main" id="{274B9BFA-B58E-E22A-EA83-7B2350CC6193}"/>
              </a:ext>
            </a:extLst>
          </p:cNvPr>
          <p:cNvSpPr/>
          <p:nvPr/>
        </p:nvSpPr>
        <p:spPr>
          <a:xfrm>
            <a:off x="8252108" y="2103393"/>
            <a:ext cx="397871" cy="313517"/>
          </a:xfrm>
          <a:custGeom>
            <a:avLst/>
            <a:gdLst>
              <a:gd name="T0" fmla="*/ 2139 w 11200"/>
              <a:gd name="T1" fmla="*/ 2850 h 8825"/>
              <a:gd name="T2" fmla="*/ 1450 w 11200"/>
              <a:gd name="T3" fmla="*/ 2150 h 8825"/>
              <a:gd name="T4" fmla="*/ 2139 w 11200"/>
              <a:gd name="T5" fmla="*/ 1450 h 8825"/>
              <a:gd name="T6" fmla="*/ 2161 w 11200"/>
              <a:gd name="T7" fmla="*/ 1450 h 8825"/>
              <a:gd name="T8" fmla="*/ 2850 w 11200"/>
              <a:gd name="T9" fmla="*/ 2150 h 8825"/>
              <a:gd name="T10" fmla="*/ 2161 w 11200"/>
              <a:gd name="T11" fmla="*/ 2850 h 8825"/>
              <a:gd name="T12" fmla="*/ 2139 w 11200"/>
              <a:gd name="T13" fmla="*/ 2850 h 8825"/>
              <a:gd name="T14" fmla="*/ 5575 w 11200"/>
              <a:gd name="T15" fmla="*/ 7462 h 8825"/>
              <a:gd name="T16" fmla="*/ 2925 w 11200"/>
              <a:gd name="T17" fmla="*/ 4812 h 8825"/>
              <a:gd name="T18" fmla="*/ 5575 w 11200"/>
              <a:gd name="T19" fmla="*/ 2162 h 8825"/>
              <a:gd name="T20" fmla="*/ 8225 w 11200"/>
              <a:gd name="T21" fmla="*/ 4812 h 8825"/>
              <a:gd name="T22" fmla="*/ 5575 w 11200"/>
              <a:gd name="T23" fmla="*/ 7462 h 8825"/>
              <a:gd name="T24" fmla="*/ 5575 w 11200"/>
              <a:gd name="T25" fmla="*/ 6662 h 8825"/>
              <a:gd name="T26" fmla="*/ 7425 w 11200"/>
              <a:gd name="T27" fmla="*/ 4812 h 8825"/>
              <a:gd name="T28" fmla="*/ 5575 w 11200"/>
              <a:gd name="T29" fmla="*/ 2962 h 8825"/>
              <a:gd name="T30" fmla="*/ 3725 w 11200"/>
              <a:gd name="T31" fmla="*/ 4812 h 8825"/>
              <a:gd name="T32" fmla="*/ 5575 w 11200"/>
              <a:gd name="T33" fmla="*/ 6662 h 8825"/>
              <a:gd name="T34" fmla="*/ 900 w 11200"/>
              <a:gd name="T35" fmla="*/ 0 h 8825"/>
              <a:gd name="T36" fmla="*/ 10300 w 11200"/>
              <a:gd name="T37" fmla="*/ 0 h 8825"/>
              <a:gd name="T38" fmla="*/ 11200 w 11200"/>
              <a:gd name="T39" fmla="*/ 900 h 8825"/>
              <a:gd name="T40" fmla="*/ 11200 w 11200"/>
              <a:gd name="T41" fmla="*/ 7925 h 8825"/>
              <a:gd name="T42" fmla="*/ 10300 w 11200"/>
              <a:gd name="T43" fmla="*/ 8825 h 8825"/>
              <a:gd name="T44" fmla="*/ 900 w 11200"/>
              <a:gd name="T45" fmla="*/ 8825 h 8825"/>
              <a:gd name="T46" fmla="*/ 0 w 11200"/>
              <a:gd name="T47" fmla="*/ 7925 h 8825"/>
              <a:gd name="T48" fmla="*/ 0 w 11200"/>
              <a:gd name="T49" fmla="*/ 900 h 8825"/>
              <a:gd name="T50" fmla="*/ 900 w 11200"/>
              <a:gd name="T51" fmla="*/ 0 h 8825"/>
              <a:gd name="T52" fmla="*/ 10300 w 11200"/>
              <a:gd name="T53" fmla="*/ 8025 h 8825"/>
              <a:gd name="T54" fmla="*/ 10400 w 11200"/>
              <a:gd name="T55" fmla="*/ 7925 h 8825"/>
              <a:gd name="T56" fmla="*/ 10400 w 11200"/>
              <a:gd name="T57" fmla="*/ 900 h 8825"/>
              <a:gd name="T58" fmla="*/ 10300 w 11200"/>
              <a:gd name="T59" fmla="*/ 800 h 8825"/>
              <a:gd name="T60" fmla="*/ 900 w 11200"/>
              <a:gd name="T61" fmla="*/ 800 h 8825"/>
              <a:gd name="T62" fmla="*/ 800 w 11200"/>
              <a:gd name="T63" fmla="*/ 900 h 8825"/>
              <a:gd name="T64" fmla="*/ 800 w 11200"/>
              <a:gd name="T65" fmla="*/ 7925 h 8825"/>
              <a:gd name="T66" fmla="*/ 900 w 11200"/>
              <a:gd name="T67" fmla="*/ 8025 h 8825"/>
              <a:gd name="T68" fmla="*/ 10300 w 11200"/>
              <a:gd name="T69" fmla="*/ 8025 h 8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00" h="8825">
                <a:moveTo>
                  <a:pt x="2139" y="2850"/>
                </a:moveTo>
                <a:cubicBezTo>
                  <a:pt x="1760" y="2850"/>
                  <a:pt x="1450" y="2535"/>
                  <a:pt x="1450" y="2150"/>
                </a:cubicBezTo>
                <a:cubicBezTo>
                  <a:pt x="1450" y="1765"/>
                  <a:pt x="1760" y="1450"/>
                  <a:pt x="2139" y="1450"/>
                </a:cubicBezTo>
                <a:lnTo>
                  <a:pt x="2161" y="1450"/>
                </a:lnTo>
                <a:cubicBezTo>
                  <a:pt x="2540" y="1450"/>
                  <a:pt x="2850" y="1765"/>
                  <a:pt x="2850" y="2150"/>
                </a:cubicBezTo>
                <a:cubicBezTo>
                  <a:pt x="2850" y="2535"/>
                  <a:pt x="2540" y="2850"/>
                  <a:pt x="2161" y="2850"/>
                </a:cubicBezTo>
                <a:lnTo>
                  <a:pt x="2139" y="2850"/>
                </a:lnTo>
                <a:close/>
                <a:moveTo>
                  <a:pt x="5575" y="7462"/>
                </a:moveTo>
                <a:cubicBezTo>
                  <a:pt x="4111" y="7462"/>
                  <a:pt x="2925" y="6276"/>
                  <a:pt x="2925" y="4812"/>
                </a:cubicBezTo>
                <a:cubicBezTo>
                  <a:pt x="2925" y="3348"/>
                  <a:pt x="4111" y="2162"/>
                  <a:pt x="5575" y="2162"/>
                </a:cubicBezTo>
                <a:cubicBezTo>
                  <a:pt x="7039" y="2162"/>
                  <a:pt x="8225" y="3348"/>
                  <a:pt x="8225" y="4812"/>
                </a:cubicBezTo>
                <a:cubicBezTo>
                  <a:pt x="8225" y="6276"/>
                  <a:pt x="7039" y="7462"/>
                  <a:pt x="5575" y="7462"/>
                </a:cubicBezTo>
                <a:close/>
                <a:moveTo>
                  <a:pt x="5575" y="6662"/>
                </a:moveTo>
                <a:cubicBezTo>
                  <a:pt x="6597" y="6662"/>
                  <a:pt x="7425" y="5834"/>
                  <a:pt x="7425" y="4812"/>
                </a:cubicBezTo>
                <a:cubicBezTo>
                  <a:pt x="7425" y="3790"/>
                  <a:pt x="6597" y="2962"/>
                  <a:pt x="5575" y="2962"/>
                </a:cubicBezTo>
                <a:cubicBezTo>
                  <a:pt x="4553" y="2962"/>
                  <a:pt x="3725" y="3790"/>
                  <a:pt x="3725" y="4812"/>
                </a:cubicBezTo>
                <a:cubicBezTo>
                  <a:pt x="3725" y="5834"/>
                  <a:pt x="4553" y="6662"/>
                  <a:pt x="5575" y="6662"/>
                </a:cubicBezTo>
                <a:close/>
                <a:moveTo>
                  <a:pt x="900" y="0"/>
                </a:moveTo>
                <a:lnTo>
                  <a:pt x="10300" y="0"/>
                </a:lnTo>
                <a:cubicBezTo>
                  <a:pt x="10797" y="0"/>
                  <a:pt x="11200" y="402"/>
                  <a:pt x="11200" y="900"/>
                </a:cubicBezTo>
                <a:lnTo>
                  <a:pt x="11200" y="7925"/>
                </a:lnTo>
                <a:cubicBezTo>
                  <a:pt x="11200" y="8422"/>
                  <a:pt x="10797" y="8825"/>
                  <a:pt x="10300" y="8825"/>
                </a:cubicBezTo>
                <a:lnTo>
                  <a:pt x="900" y="8825"/>
                </a:lnTo>
                <a:cubicBezTo>
                  <a:pt x="403" y="8825"/>
                  <a:pt x="0" y="8422"/>
                  <a:pt x="0" y="7925"/>
                </a:cubicBezTo>
                <a:lnTo>
                  <a:pt x="0" y="900"/>
                </a:lnTo>
                <a:cubicBezTo>
                  <a:pt x="0" y="402"/>
                  <a:pt x="403" y="0"/>
                  <a:pt x="900" y="0"/>
                </a:cubicBezTo>
                <a:close/>
                <a:moveTo>
                  <a:pt x="10300" y="8025"/>
                </a:moveTo>
                <a:cubicBezTo>
                  <a:pt x="10355" y="8025"/>
                  <a:pt x="10400" y="7980"/>
                  <a:pt x="10400" y="7925"/>
                </a:cubicBezTo>
                <a:lnTo>
                  <a:pt x="10400" y="900"/>
                </a:lnTo>
                <a:cubicBezTo>
                  <a:pt x="10400" y="844"/>
                  <a:pt x="10355" y="800"/>
                  <a:pt x="10300" y="800"/>
                </a:cubicBezTo>
                <a:lnTo>
                  <a:pt x="900" y="800"/>
                </a:lnTo>
                <a:cubicBezTo>
                  <a:pt x="845" y="800"/>
                  <a:pt x="800" y="844"/>
                  <a:pt x="800" y="900"/>
                </a:cubicBezTo>
                <a:lnTo>
                  <a:pt x="800" y="7925"/>
                </a:lnTo>
                <a:cubicBezTo>
                  <a:pt x="800" y="7980"/>
                  <a:pt x="845" y="8025"/>
                  <a:pt x="900" y="8025"/>
                </a:cubicBezTo>
                <a:lnTo>
                  <a:pt x="10300" y="80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91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6156F6-13A1-F6CA-5D9F-0B16811F7EC9}"/>
              </a:ext>
            </a:extLst>
          </p:cNvPr>
          <p:cNvGrpSpPr/>
          <p:nvPr/>
        </p:nvGrpSpPr>
        <p:grpSpPr>
          <a:xfrm>
            <a:off x="474511" y="-1637113"/>
            <a:ext cx="10135553" cy="8469638"/>
            <a:chOff x="-3218194" y="-4002634"/>
            <a:chExt cx="18018790" cy="15057157"/>
          </a:xfrm>
        </p:grpSpPr>
        <p:sp>
          <p:nvSpPr>
            <p:cNvPr id="53" name="新月形 15">
              <a:extLst>
                <a:ext uri="{FF2B5EF4-FFF2-40B4-BE49-F238E27FC236}">
                  <a16:creationId xmlns:a16="http://schemas.microsoft.com/office/drawing/2014/main" id="{A3148854-056B-0228-0BB7-B2961F6046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-3218194" y="1885371"/>
              <a:ext cx="1963176" cy="3938111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新月形 16">
              <a:extLst>
                <a:ext uri="{FF2B5EF4-FFF2-40B4-BE49-F238E27FC236}">
                  <a16:creationId xmlns:a16="http://schemas.microsoft.com/office/drawing/2014/main" id="{00F6D963-9E8E-00BE-387C-716EA03B93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4966018" y="-4981278"/>
              <a:ext cx="1969056" cy="3926344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新月形 17">
              <a:extLst>
                <a:ext uri="{FF2B5EF4-FFF2-40B4-BE49-F238E27FC236}">
                  <a16:creationId xmlns:a16="http://schemas.microsoft.com/office/drawing/2014/main" id="{DC955077-8A10-0050-7E35-39D1B92E06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2837425" y="1584050"/>
              <a:ext cx="1963171" cy="3938108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新月形 18">
              <a:extLst>
                <a:ext uri="{FF2B5EF4-FFF2-40B4-BE49-F238E27FC236}">
                  <a16:creationId xmlns:a16="http://schemas.microsoft.com/office/drawing/2014/main" id="{B0220B44-08F7-23E8-436B-915A8BE052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5257871" y="8106824"/>
              <a:ext cx="1969055" cy="3926344"/>
            </a:xfrm>
            <a:prstGeom prst="moon">
              <a:avLst>
                <a:gd name="adj" fmla="val 15190"/>
              </a:avLst>
            </a:prstGeom>
            <a:gradFill>
              <a:gsLst>
                <a:gs pos="0">
                  <a:srgbClr val="1B4F80">
                    <a:lumMod val="86000"/>
                    <a:lumOff val="14000"/>
                  </a:srgbClr>
                </a:gs>
                <a:gs pos="98000">
                  <a:srgbClr val="1B4F80">
                    <a:lumMod val="5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611274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067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FD78775F-27BE-D04C-AD9B-801B3FB4F01F}"/>
              </a:ext>
            </a:extLst>
          </p:cNvPr>
          <p:cNvSpPr/>
          <p:nvPr/>
        </p:nvSpPr>
        <p:spPr>
          <a:xfrm>
            <a:off x="-55571" y="-60624"/>
            <a:ext cx="1950046" cy="5289375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/>
          <p:nvPr/>
        </p:nvCxnSpPr>
        <p:spPr>
          <a:xfrm>
            <a:off x="146506" y="-60624"/>
            <a:ext cx="0" cy="5365154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820FDC8-EF77-11B3-A82E-B908FD435C9D}"/>
              </a:ext>
            </a:extLst>
          </p:cNvPr>
          <p:cNvSpPr>
            <a:spLocks noChangeAspect="1"/>
          </p:cNvSpPr>
          <p:nvPr/>
        </p:nvSpPr>
        <p:spPr>
          <a:xfrm rot="2700000">
            <a:off x="71044" y="3226974"/>
            <a:ext cx="150926" cy="150555"/>
          </a:xfrm>
          <a:prstGeom prst="rect">
            <a:avLst/>
          </a:prstGeom>
          <a:solidFill>
            <a:srgbClr val="E2E2E2"/>
          </a:solidFill>
          <a:ln w="19050">
            <a:solidFill>
              <a:srgbClr val="FCA3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32AB72-7D28-FC89-4CD6-F0CD52A1F3D1}"/>
              </a:ext>
            </a:extLst>
          </p:cNvPr>
          <p:cNvSpPr txBox="1"/>
          <p:nvPr/>
        </p:nvSpPr>
        <p:spPr>
          <a:xfrm>
            <a:off x="328916" y="486296"/>
            <a:ext cx="7123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9E08F78-7CEC-542C-DEC5-F9B57AE4397B}"/>
              </a:ext>
            </a:extLst>
          </p:cNvPr>
          <p:cNvSpPr txBox="1"/>
          <p:nvPr/>
        </p:nvSpPr>
        <p:spPr>
          <a:xfrm>
            <a:off x="253096" y="1373839"/>
            <a:ext cx="22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Introduction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D15268C-5ADC-8781-BA86-3D9289D2CBD9}"/>
              </a:ext>
            </a:extLst>
          </p:cNvPr>
          <p:cNvSpPr txBox="1"/>
          <p:nvPr/>
        </p:nvSpPr>
        <p:spPr>
          <a:xfrm>
            <a:off x="328916" y="2312991"/>
            <a:ext cx="39209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5D04732-417D-799F-7828-8D98C0054D9C}"/>
              </a:ext>
            </a:extLst>
          </p:cNvPr>
          <p:cNvSpPr txBox="1"/>
          <p:nvPr/>
        </p:nvSpPr>
        <p:spPr>
          <a:xfrm>
            <a:off x="318735" y="3167036"/>
            <a:ext cx="92916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Group Study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BBEF3E7-F6D6-C6B1-9A5E-4FB896AE7D6C}"/>
              </a:ext>
            </a:extLst>
          </p:cNvPr>
          <p:cNvSpPr txBox="1"/>
          <p:nvPr/>
        </p:nvSpPr>
        <p:spPr>
          <a:xfrm>
            <a:off x="318735" y="3996515"/>
            <a:ext cx="89389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Plan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FD3A1F1-2C2A-2A34-D763-B25AAF760FFA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E20E2D97-76AC-1F1C-178E-402F0F490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Oval 3">
              <a:extLst>
                <a:ext uri="{FF2B5EF4-FFF2-40B4-BE49-F238E27FC236}">
                  <a16:creationId xmlns:a16="http://schemas.microsoft.com/office/drawing/2014/main" id="{34E92625-9A08-3E86-2EA7-56BCD3A88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C65E5E8B-AB99-5C66-66E7-EE697B91C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Oval 5">
              <a:extLst>
                <a:ext uri="{FF2B5EF4-FFF2-40B4-BE49-F238E27FC236}">
                  <a16:creationId xmlns:a16="http://schemas.microsoft.com/office/drawing/2014/main" id="{7841A4C7-4A07-FC5D-D59E-F925017D7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rgbClr val="EA5514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8B012674-9A74-BA1A-1EC0-D28AA2778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Communication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CDAF13E-B376-0F18-B43C-BAE090606D5C}"/>
              </a:ext>
            </a:extLst>
          </p:cNvPr>
          <p:cNvGrpSpPr/>
          <p:nvPr/>
        </p:nvGrpSpPr>
        <p:grpSpPr>
          <a:xfrm>
            <a:off x="1893324" y="1729161"/>
            <a:ext cx="7099759" cy="2468111"/>
            <a:chOff x="0" y="1387078"/>
            <a:chExt cx="9036844" cy="304108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237C64C-F0AC-6948-A3A5-69DD38C6F04D}"/>
                </a:ext>
              </a:extLst>
            </p:cNvPr>
            <p:cNvGrpSpPr/>
            <p:nvPr/>
          </p:nvGrpSpPr>
          <p:grpSpPr>
            <a:xfrm>
              <a:off x="0" y="1387078"/>
              <a:ext cx="9036844" cy="3041083"/>
              <a:chOff x="0" y="1387079"/>
              <a:chExt cx="9036844" cy="2933700"/>
            </a:xfrm>
          </p:grpSpPr>
          <p:grpSp>
            <p:nvGrpSpPr>
              <p:cNvPr id="30" name="组合 4">
                <a:extLst>
                  <a:ext uri="{FF2B5EF4-FFF2-40B4-BE49-F238E27FC236}">
                    <a16:creationId xmlns:a16="http://schemas.microsoft.com/office/drawing/2014/main" id="{1B26CF69-010B-AEE7-49FC-FBB3E17345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87079"/>
                <a:ext cx="5036344" cy="2363390"/>
                <a:chOff x="0" y="0"/>
                <a:chExt cx="6715760" cy="3151112"/>
              </a:xfrm>
              <a:solidFill>
                <a:srgbClr val="3DC5C4"/>
              </a:solidFill>
            </p:grpSpPr>
            <p:sp>
              <p:nvSpPr>
                <p:cNvPr id="43" name="矩形 8">
                  <a:extLst>
                    <a:ext uri="{FF2B5EF4-FFF2-40B4-BE49-F238E27FC236}">
                      <a16:creationId xmlns:a16="http://schemas.microsoft.com/office/drawing/2014/main" id="{E1C3B9B1-9A8E-F46E-1F5E-A7E60AB410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715760" cy="31511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文本框 11">
                  <a:extLst>
                    <a:ext uri="{FF2B5EF4-FFF2-40B4-BE49-F238E27FC236}">
                      <a16:creationId xmlns:a16="http://schemas.microsoft.com/office/drawing/2014/main" id="{5986AD53-0C4F-E39A-60D8-8CBFF8DF1A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405" y="383334"/>
                  <a:ext cx="2377439" cy="53346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Tools</a:t>
                  </a:r>
                </a:p>
              </p:txBody>
            </p:sp>
          </p:grpSp>
          <p:grpSp>
            <p:nvGrpSpPr>
              <p:cNvPr id="39" name="组合 13">
                <a:extLst>
                  <a:ext uri="{FF2B5EF4-FFF2-40B4-BE49-F238E27FC236}">
                    <a16:creationId xmlns:a16="http://schemas.microsoft.com/office/drawing/2014/main" id="{926F1A27-4FAF-467F-73FE-D00928E187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75660" y="1387079"/>
                <a:ext cx="3761184" cy="2933700"/>
                <a:chOff x="0" y="0"/>
                <a:chExt cx="5014143" cy="3911866"/>
              </a:xfrm>
            </p:grpSpPr>
            <p:pic>
              <p:nvPicPr>
                <p:cNvPr id="40" name="图片 14">
                  <a:extLst>
                    <a:ext uri="{FF2B5EF4-FFF2-40B4-BE49-F238E27FC236}">
                      <a16:creationId xmlns:a16="http://schemas.microsoft.com/office/drawing/2014/main" id="{D4C0E478-5B98-E6FA-A25D-BB62688185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14143" cy="39118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" name="矩形 15">
                  <a:extLst>
                    <a:ext uri="{FF2B5EF4-FFF2-40B4-BE49-F238E27FC236}">
                      <a16:creationId xmlns:a16="http://schemas.microsoft.com/office/drawing/2014/main" id="{257D5EE7-13B6-B9CF-F6F3-A8BFE10979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488" y="197363"/>
                  <a:ext cx="4100960" cy="22497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CEFC7C1-C7E9-99C0-4D80-2BB389077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4008" y="1437512"/>
              <a:ext cx="3152838" cy="1882329"/>
            </a:xfrm>
            <a:prstGeom prst="rect">
              <a:avLst/>
            </a:prstGeom>
          </p:spPr>
        </p:pic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6696104-E153-8746-2904-70E70C31EBF6}"/>
              </a:ext>
            </a:extLst>
          </p:cNvPr>
          <p:cNvCxnSpPr>
            <a:cxnSpLocks/>
            <a:stCxn id="43" idx="0"/>
            <a:endCxn id="43" idx="2"/>
          </p:cNvCxnSpPr>
          <p:nvPr/>
        </p:nvCxnSpPr>
        <p:spPr>
          <a:xfrm>
            <a:off x="3871716" y="1729161"/>
            <a:ext cx="0" cy="1988311"/>
          </a:xfrm>
          <a:prstGeom prst="line">
            <a:avLst/>
          </a:prstGeom>
          <a:ln w="508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4425CBC-EDBA-8DAD-2B3C-1805B1843F02}"/>
              </a:ext>
            </a:extLst>
          </p:cNvPr>
          <p:cNvSpPr txBox="1"/>
          <p:nvPr/>
        </p:nvSpPr>
        <p:spPr>
          <a:xfrm>
            <a:off x="2082492" y="2533891"/>
            <a:ext cx="1478350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</a:rPr>
              <a:t>Whatsapp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</a:rPr>
              <a:t>Wechat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</a:rPr>
              <a:t>Zoom every week </a:t>
            </a:r>
          </a:p>
          <a:p>
            <a:pPr>
              <a:lnSpc>
                <a:spcPct val="114000"/>
              </a:lnSpc>
            </a:pPr>
            <a:endParaRPr lang="zh-CN" altLang="en-US" sz="1600" dirty="0" err="1">
              <a:latin typeface="+mn-lt"/>
            </a:endParaRPr>
          </a:p>
        </p:txBody>
      </p:sp>
      <p:sp>
        <p:nvSpPr>
          <p:cNvPr id="47" name="文本框 11">
            <a:extLst>
              <a:ext uri="{FF2B5EF4-FFF2-40B4-BE49-F238E27FC236}">
                <a16:creationId xmlns:a16="http://schemas.microsoft.com/office/drawing/2014/main" id="{4711673B-1160-399C-2055-96C74FE60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3502" y="1965857"/>
            <a:ext cx="1400737" cy="400110"/>
          </a:xfrm>
          <a:prstGeom prst="rect">
            <a:avLst/>
          </a:prstGeom>
          <a:solidFill>
            <a:srgbClr val="3DC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2AEDE22-5607-C9DE-A962-D4AAF07F78EB}"/>
              </a:ext>
            </a:extLst>
          </p:cNvPr>
          <p:cNvSpPr txBox="1"/>
          <p:nvPr/>
        </p:nvSpPr>
        <p:spPr>
          <a:xfrm>
            <a:off x="4038435" y="2489003"/>
            <a:ext cx="1478350" cy="1099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</a:rPr>
              <a:t>Task completed in groups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</a:rPr>
              <a:t>Records written for next group</a:t>
            </a:r>
          </a:p>
          <a:p>
            <a:pPr>
              <a:lnSpc>
                <a:spcPct val="114000"/>
              </a:lnSpc>
            </a:pPr>
            <a:endParaRPr lang="zh-CN" altLang="en-US" sz="1600" dirty="0" err="1">
              <a:latin typeface="+mn-lt"/>
            </a:endParaRPr>
          </a:p>
        </p:txBody>
      </p:sp>
      <p:pic>
        <p:nvPicPr>
          <p:cNvPr id="50" name="Grafik 2" descr="countdown.gif">
            <a:extLst>
              <a:ext uri="{FF2B5EF4-FFF2-40B4-BE49-F238E27FC236}">
                <a16:creationId xmlns:a16="http://schemas.microsoft.com/office/drawing/2014/main" id="{0FFCE53F-D381-E821-3588-038DE5E16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61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6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6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0060;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37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002060"/>
      </a:accent2>
      <a:accent3>
        <a:srgbClr val="0070C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2092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8753A7EE4F104489D6F39D79D1BF42" ma:contentTypeVersion="4" ma:contentTypeDescription="Create a new document." ma:contentTypeScope="" ma:versionID="e960653946a9ce811f367d103aedca50">
  <xsd:schema xmlns:xsd="http://www.w3.org/2001/XMLSchema" xmlns:xs="http://www.w3.org/2001/XMLSchema" xmlns:p="http://schemas.microsoft.com/office/2006/metadata/properties" xmlns:ns2="a808fc1f-b5fd-4e41-9d07-682561c11043" targetNamespace="http://schemas.microsoft.com/office/2006/metadata/properties" ma:root="true" ma:fieldsID="0e367c33a7c91cad604ff748424737e7" ns2:_="">
    <xsd:import namespace="a808fc1f-b5fd-4e41-9d07-682561c11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8fc1f-b5fd-4e41-9d07-682561c110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689295-2476-41D0-BFA7-CE0B48831E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556B70-628E-4B87-9F0F-B0F760CE05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B01BD9-49C9-4533-BE8F-BC3F9E0343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08fc1f-b5fd-4e41-9d07-682561c110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1463</TotalTime>
  <Words>718</Words>
  <Application>Microsoft Office PowerPoint</Application>
  <PresentationFormat>全屏显示(16:9)</PresentationFormat>
  <Paragraphs>329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FKGrotesk</vt:lpstr>
      <vt:lpstr>思源宋体 CN Heavy</vt:lpstr>
      <vt:lpstr>宋体</vt:lpstr>
      <vt:lpstr>微软雅黑</vt:lpstr>
      <vt:lpstr>Arial</vt:lpstr>
      <vt:lpstr>Calibri</vt:lpstr>
      <vt:lpstr>Courier New</vt:lpstr>
      <vt:lpstr>Impact</vt:lpstr>
      <vt:lpstr>Roboto</vt:lpstr>
      <vt:lpstr>Roboto Regular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37_Office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ga68bow</dc:creator>
  <cp:lastModifiedBy>Huiyu Wang</cp:lastModifiedBy>
  <cp:revision>275</cp:revision>
  <cp:lastPrinted>2015-07-30T14:04:45Z</cp:lastPrinted>
  <dcterms:created xsi:type="dcterms:W3CDTF">2017-11-15T09:52:15Z</dcterms:created>
  <dcterms:modified xsi:type="dcterms:W3CDTF">2022-05-29T11:39:17Z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0x010100B58753A7EE4F104489D6F39D79D1BF42</vt:lpwstr>
  </property>
</Properties>
</file>